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20T08:36:23.2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7227 7049 17860,'-10'3'1204,"59"-2"-1148,-16 0 0,5-2-397,8 2 1,8-1-1,-2-1 361,-7 1 1,0 0 0,2 0-393,14-1 1,2 0 0,2 0 361,-16 0 0,1 0 1,1 0-1,1-1-108,7-1 0,3 0 1,0-1-1,-3 1-309,-9-1 0,-1 1 0,-2 0 0,1-1-361,12 0 0,-2-1 1,-3 0 787,5-1 0,-11 2 0,-12 0 0,-4 1 0</inkml:trace>
  <inkml:trace contextRef="#ctx0" brushRef="#br0" timeOffset="816">8758 6662 16534,'4'-51'1831,"0"0"1,-2 6 0,1 8-974,1 11-778,-3 14-7,-1 20 215,3 23-187,-1-1 0,1 4-895,2 14 1,0 5 732,0-11 1,-1 2 0,1 1 8,0 6 1,1 1-1,0 1-34,-1 1 1,1 2 0,-1-1-548,1 1 0,-2 1 0,1 0 401,-2 0 1,0 0-1,-1 0-433,0 0 0,-1 0 0,-1 0-1015,-1 0 1,-1 0 0,0 0 1657,-2 3 0,0 1 1,0-7-1,1-4 1,-1-5-1,0-6 0,0 1 1</inkml:trace>
  <inkml:trace contextRef="#ctx0" brushRef="#br0" timeOffset="1292">8779 6463 11278,'-9'0'3193,"2"0"-2823,7 0 873,0 0-1002,81-30-143,-43 20 0,4-1-821,8-4 0,7-2 0,-2 1 739,-7 4 1,-2 2 0,2 0-396,10-1 0,1-1 1,-3 1-734,3 0 0,-2 1 1112,-12 3 0,0 0 0,-8 2 0,-3 1 0,-3 1 0</inkml:trace>
  <inkml:trace contextRef="#ctx0" brushRef="#br0" timeOffset="2283">10443 6132 19109,'30'44'577,"-4"5"-552,-17-17 0,-1 1-638,8 27 630,-3-17 5,-1-3 236,-6-18 268,-1-2 532,-3-10-532,-1-6 147,-1-6-494,-4-6 211,-4-10-328,-8-12 16,-12-26-22,1 0-473,11 19 0,2 0 445,-4-15-518,6-10 574,8 16-74,10-12-4,8 16-6,6 8-11,17 11-6,5 10 11,16 1-5,-20 10 0,-1 4-12,24 12 7,-7 3-35,-14 17-16,-14 14 45,-7 6 22,-11 1 2,-17-24 1,-7-2 8,-15 6 827,-9 5-771,-2-17 28,12-14 641,-3-1-579,6-14-8,12-4-98,4-7-34,8 4-34,2-1-50,11 6 72,-1 1-22,18 4 6,7 10 6,18 4 2,-19 0 0,0 0-640,21 10 603,-19-7 1,0 2-59,-4 1 0,-2 2 14,-2-1 0,-1 0 6,14 18-208,-38 2-95,-27-11-162,-22 11 81,15-23 0,-2-1-1027,-3-2 1,1-2-393,-22 4 1303,25-9 1,3-2 0,9-1 0,-7-2 0</inkml:trace>
  <inkml:trace contextRef="#ctx0" brushRef="#br0" timeOffset="2534">11183 6054 14499,'4'0'2061,"-1"0"337,-3 0-2073,25 62-208,-7-17-106,2 4 1,0 2-96,1 2-897,-6-13 1,0 0-4239,6 14 3348,-9-21 1,1-2 1117,7 10 1,-12-26 0,1-4 0</inkml:trace>
  <inkml:trace contextRef="#ctx0" brushRef="#br0" timeOffset="2743">11225 6277 13825,'-14'-51'1411,"0"1"1,0-1-1,-3-13 1,9 5-1174,14 19 0,5 6 449,10-9-620,-1 17 0,2 3-4002,16-1 3834,7-3-543,-11 21 0,1 5-2038,18 10 2682,-9 2 0,-3 2 0,-1 3 0,-6 5 0</inkml:trace>
  <inkml:trace contextRef="#ctx0" brushRef="#br0" timeOffset="2911">11393 6384 11088,'-3'0'7298,"1"0"-6564,2 0-2526,71-60 1792,-34 44 0,0-1 0,2-15 0,-2 3 0,8 15 0</inkml:trace>
  <inkml:trace contextRef="#ctx0" brushRef="#br0" timeOffset="3242">12226 5870 17736,'-47'-2'939,"0"0"0,4 1 1,6 3-666,6 12-128,9 4-73,8 0-29,9-1 74,6 6 173,20 10-123,8 4-123,-4-12 0,3 0-335,1-2 1,2 0 292,3-1 0,0 0-6,1 0 0,0-1-1604,-3-3 1,-2 0 1538,16 15 63,-19-4 33,-24-4 5,-24-1 7,-25-1-40,14-13 0,-3 0-265,-4-1 0,-2-1-332,-1-2 1,1-2 596,-2-1 0,4-1 0,-4-1 0,8-2 0</inkml:trace>
  <inkml:trace contextRef="#ctx0" brushRef="#br0" timeOffset="4216">9070 8190 14135,'40'1'2420,"16"-2"-2387,6-2-1014,-15 0 1,5-1-559,-9 1 1,2 0-1,0 0 1539,16-1 0,-1 0 0,-4 0 0,-6 1 0,-7 1 0</inkml:trace>
  <inkml:trace contextRef="#ctx0" brushRef="#br0" timeOffset="4493">10709 8009 22279,'-29'-29'-275,"8"8"186,39 69-365,1-2-252,-5-11 1,1 2-1529,-1-3 1,-1 0-1809,1 0 1,-1 0 4041,9 23 0,-9-23 0,-6-17 0</inkml:trace>
  <inkml:trace contextRef="#ctx0" brushRef="#br0" timeOffset="4800">10649 8170 16521,'-14'-41'976,"-1"0"0,1 0 0,-6-10 0,6 5-169,13-11-577,11 24-113,7-12-49,17 21-29,13 10-28,16 14-687,-26 7 0,0 3 665,-7 0 0,2 2-31,17 17 0,-2 2-25,2 5-55,-17-9 0,3 4 1,-5-2-96,-8-2 0,-4 0 77,7 10 0,-6 2 143,-14 18-171,-28-6 36,2-29 1,-5-1-222,-6-2 0,-2-3-406,-3-2 0,-1-2-843,1-4 0,2-1-2139,-19 1 3741,11-8 0,32 1 0,4-1 0</inkml:trace>
  <inkml:trace contextRef="#ctx0" brushRef="#br0" timeOffset="5230">11647 7812 21881,'-14'-15'67,"13"40"-5749,11 10 5220,4 13 0,2 3-1056,-4-18 0,0 0 1654,8 19 1,-1-3 0,0-3 0,-2-8 0</inkml:trace>
  <inkml:trace contextRef="#ctx0" brushRef="#br0" timeOffset="5434">11635 8059 13457,'-13'-46'1469,"0"0"0,0 0 0,-4-18 0,5 4-985,10 11 1,4 4-854,4-14 397,2 25 0,5 4-173,16 2-522,19 1-308,-18 19 1,2 2-1465,4 4 0,1 4 2439,5 6 0,-3 2 0,7 1 0,-9 6 0</inkml:trace>
  <inkml:trace contextRef="#ctx0" brushRef="#br0" timeOffset="5592">11730 8101 13413,'36'-31'-802,"0"-1"0,0 1 1,1 0-1,-1 2 1,-9 10-1,-12 15 1,-3 0-1</inkml:trace>
  <inkml:trace contextRef="#ctx0" brushRef="#br0" timeOffset="5918">12596 7607 14191,'-4'-2'5842,"1"0"-4862,3 2-700,-63-12 11,40 12-235,-14-5 0,3 5-11,21 12-28,4 6-17,5 7 22,13 18-11,0-11 17,21 22 6,3-13-140,-9-15 0,3 0 103,8 4 0,-1-2 3,14 9 0,-18-14 0,-4-2 28,-8 0 34,-5 3 50,-32 0-3417,-14-7 3238,-12-1-695,-12-6-5181,5-7 5943,-2 0 0,19-2 0,18-1 0</inkml:trace>
  <inkml:trace contextRef="#ctx0" brushRef="#br0" timeOffset="6851">8666 8223 17716,'16'-43'779,"0"0"1,-2 4 0,2 11-273,5 23 228,6 27-682,-9-1 33,-8 9 1,-3 6-42,-6 1 0,-5 4-1443,-3 8 1,-3 4 0,0-2 1379,0 6 1,-2 1-37,-2-3 0,-2 5 0,2-3-118,4-11 1,1-2 0,1-1 55,-3 11 1,1 1-155,3-9 0,2 2 1,2-3 269,2-3 0,2-1-233,2 10 1,2 1 235,2-4 0,1-2 966,0-11 1,3 0-965,8 11 1,3-3-9,-3-15 1,2-1 4,10 9 1,4-2-28,-1-12 0,3-4-807,21-4 1,1-4-12,-15-3 1,0-2 842,21-3 0,-4-2 0,-20-1 0,1-1 0</inkml:trace>
  <inkml:trace contextRef="#ctx0" brushRef="#br0" timeOffset="7904">9990 9678 13659,'12'-52'2011,"0"0"0,-2 6 0,-2 10-1821,-7 25-537,-1 11 302,-2 26 56,0-2-11,-2 21-135,3-10 1,0 1-382,1-3 1,0 1-96,0 5 1,2 2-3611,4 7 1,3-4 644,7 9 3576,4 7 0,-8-37 0,-9-19 0</inkml:trace>
  <inkml:trace contextRef="#ctx0" brushRef="#br0" timeOffset="8197">9971 9839 12241,'-21'-39'1230,"1"-1"1,0 1 0,-5-8 0,4 2-203,14 8 0,5 4-149,3-11-476,9-14-195,10 21-141,2 13 62,37 0-90,-3 15-417,-22 2 0,2 3 386,5 7 1,0 4-40,4 9 0,0 5-28,1 3 0,-1 5-98,5 9 1,-5 4-371,-16-3 1,-6 3 248,-7-1 1,-7 1 67,-12-2 0,-8-2 112,-9-1 0,-7-3 61,-10-2 1,-5-3 36,-6-2 0,-2-4-31,-2-2 0,0-4-288,2-4 0,2-3-776,6-2 0,2-5 1087,-19-10 1,29 3 0,16-7-1</inkml:trace>
  <inkml:trace contextRef="#ctx0" brushRef="#br0" timeOffset="9506">10920 9641 18554,'3'46'2056,"7"-10"-1614,20-35-128,6-7-73,2-5-23,2-9 34,-2-4 34,-6-5 22,-7-3 17,-10-1-11,-7 1-79,-13 4-112,-8 8-95,-4 7 45,-20 7-34,6 9-28,-14 7-27,10 12-7,4 9 1,6 8-17,7 3-1,9 3-4,11-1-18,12-1-61,17-2-118,17-4-53,-7-19 0,4-3-26,-14-5 0,2-1 45,19-1 1,1-3 5,-18-5 0,0-2 129,7-2 0,1-2 120,-4-3 1,-2-3 55,-5-1 1,-2-2 148,19-19-33,-15-4 173,-13-1 29,-12-1-7,-9 1-151,-5 10 342,-18-6-298,-2 18-100,-13-2-84,3 18-50,3 12-6,5 12-28,7 8 411,7 6-372,6 1 104,3-1-137,8-2 11,4-6 11,2-11 112,9-3 168,-6-11 89,5-7 18,-6-8 38,0-8 7,-4-3-74,-2 2-78,-5 2-72,-1 6-147,0 4-234,0 6 167,3 21 28,2 11-10,3 30-263,-3-26 0,0 4 231,1 20 0,0 2-545,-2-17 0,1 1 552,-1 3 0,1 4 0,0-2-74,1 7 0,-1 1-44,0-9 1,0 3-1,-1-1-455,-1 1 0,0-1 0,-2 0 423,-2-2 1,-2 0 0,-2-2 87,-2-2 0,-2-2 1,-2-1-315,-10 13 1,-5-6 382,-2-10 1,-2-6 126,1-10 1,-2-7-312,-25-12-138,28-27 1,4-9 52,-6-21 45,20 16 1,3-8-1,4 1-441,8-13 1,6-3 350,-1 9 1,2-2 0,3 0 141,3-1 1,3 1 0,1 0 111,1 3 1,2 0 0,0 1 33,-1 4 0,1 2 1,0 0-12,-2 4 0,0 1 0,0 1 411,7-12 0,1 1-637,2-2 0,-2 4 441,-11 16 0,-1 1-206,4-5 0,-2 1 102,-3-3 234,-1-8 185,-8 7 1753,-6 8-1551,-5 7-65,-2 9 54,-1 6-49,0 4-495,2 3-147,2 1 8,7 4 16,0 1 11,16 12-10,7 6-12,14 11 11,3 7-1707,-22-13 0,-2 1 1707,5 12 0,-15-10 0,-5 0 1,-7 10 38,-9 7-5,0-15 224,-15-3 156,9-19 186,-8-3 2926,11-12-3274,1-12-33,7-5-68,0-10-106,8-4-22,16-11-34,-1 14-67,22-10-213,-1 19-577,18-3-798,-18 14 0,0 2-1895,-5 3 1,-1 1 3549,2 2 0,-4 0 0,0 2 0,-16 2 0</inkml:trace>
  <inkml:trace contextRef="#ctx0" brushRef="#br0" timeOffset="10550">12617 9633 13928,'6'-1'5220,"-1"0"-1848,-5 1-3349,-19 0 10,15 3 46,-10 3 150,29 3-156,-1-1 0,10-3 123,9-6-62,-4-6 34,10-5-84,-16-2 84,-3-7 51,-11-9-147,-1 6 147,-11-16-85,-5 21-89,-3-4 39,-7 11 17,-3 7-23,-9 1-33,-5 12-23,-6 13-16,9 7 0,4 3-18,13 7-10,9 7-17,7 3-56,11 9-101,14-11 16,1-11-441,19 2-357,-17-23 1,3-2-59,0-1 0,2-2-124,6-1 1,0-4 285,-7-7 0,-2-2 387,18-4 347,-17-7 0,-2-1 257,0-2 278,-2-6 0,-3-2 496,-3-8 274,5-15-499,-17 17 763,-4-3 592,-8 4-1040,-4 2-315,-5 2-285,-2 14-213,1 8-134,3 3 22,-4 9-34,3 12-22,-1 0-5,5 13 10,8-9-5,3 0-5,11 3 38,13-7-5,3-3-17,0-4 124,1-13-6,-12-6 11,4-9-17,-11-4-11,-7-7-34,-5-2-50,-4 3 28,-6-6 95,-8 7-78,-3 5-28,-8 4-17,0 13-22,-3 10-1,-1 9-10,8 2 10,-12 25-5,13-6 0,-4 8 39,11 10-67,17-16 12,3 7-18,26-9 20,-1-20 0,4-3-447,3 0 1,2-2 457,12 0 1,-1-4 4,-16-4 1,-1-2 33,12-5 1,-1-5-297,10-7 274,-18 1 0,-1-1 2,3-10 32,-17 3 0,-3-4 36,0-17-31,-7 11 1,-1-2 97,-4-26 112,-9 5 40,-5 6 33,-5 12-174,3 14 135,1 9-264,6 10 772,1 2-817,4 11 350,7 12-338,7 19 17,12 17-17,-3-4-371,-3-10 1,0 0 345,-9-12 0,-1 0-65,5 12 0,-5 2-190,-12-9 0,-6-1-748,-9 2 1,-7-2 1027,-16 5 0,-2-4 0,-7 6 0,-5-7 0</inkml:trace>
  <inkml:trace contextRef="#ctx0" brushRef="#br0" timeOffset="15784">8910 8248 18078,'-19'0'2028,"-1"0"-1502,6 1-128,-1 0-17,1 0-124,6 0-162,3 0-5,5 0 78,26-2-235,8-4-342,16 0 409,2-2 0,-1 1 0,-16 2 0,1 0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20T08:36:51.5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5198 1606 25530,'0'-9'645,"0"2"42,0 7 2289,0 0-1939,-13-27-2641,9 30 2470,-4 0-1580,11 26 0,7 12-81,-1 4 0,1-1 1,-3-11-1,0-2 1,3 18-1</inkml:trace>
  <inkml:trace contextRef="#ctx0" brushRef="#br0" timeOffset="593">5165 1539 18599,'-5'-50'1008,"0"0"0,0 0 1,0 4-137,1-1-288,-1 2-169,-3 2-102,-3 17-301,-5 7 15,-6 5-636,-11 6 616,-14 4 0,16 5 0,-3 2-124,-7 2 0,0 2 202,6 0 0,-1 2 81,-11 7 0,1 4 112,9-1 0,0 4-580,2 3 1,0 5 0,3-2 497,-2 2 0,3 4-76,3 8 0,2 7 0,5-3-108,8 3 1,6 0 44,-1-1 1,1 3 0,6-2-395,5-6 1,4-1-1,3-1 236,4 1 1,4-2 0,3-1-314,6 0 1,4-3-1,3-2 357,6-1 1,4-3-1,2-2 48,6-2 0,2-3 0,3-3 44,-13-7 1,2-1 0,1-1 0,0-2-167,0-1 0,1-1 1,0-2-1,0-1 35,14 0 1,-1-2 0,-2-1 99,-14-1 0,-1-2 1,0-2 338,7-6 0,2-3 0,-7-3 172,-4-4 0,-4-4-53,13-9 0,-6-6-178,-21 4 0,-8-4-240,-6-3 1,-7-2-29,-7-6 1,-7-2-57,-5-6 1,-6-1-43,4 17 1,-3-1-1,-1 1-623,-1 0 0,-1 1 0,-2 1 402,1 3 1,-1 0-1,-2 3-137,-13-10 0,-2 5 355,-1 8 1,-3 6-504,-3 8 1,-3 6 652,-10 10 1,4 4 0,23-3 0,3 2 0,0 4 0,1 0 0</inkml:trace>
  <inkml:trace contextRef="#ctx0" brushRef="#br0" timeOffset="1551">5254 1744 21296,'-1'-5'2268,"1"2"-1917,0 3 2009,-2-65-1800,2 40-190,-1-13 0,0 2 219,2 22-114,-1 5-717,0 5 741,0 6 478,-2 11-1173,0 14 619,-2 14-204,1 12-627,0 6-3067,8 1 3284,4-4-52,6-9-748,2-10 33,-3-10 19,-3-11 383,-6-8 202,-2-5 51,-3-6 888,0-7-369,-5-11-61,-3-11 177,-6-10-132,-2-7-158,0-4 106,5-2-101,4 3-602,6 7 733,4 9 501,0 12 118,-1 11 116,-1 8 100,-4 26-227,-3 6-563,0 7 1,-1 3-37,-3 13-1265,4-8 1,1 3 1054,5-6 0,0-3 1,-1 15-1,4-4 0</inkml:trace>
  <inkml:trace contextRef="#ctx0" brushRef="#br0" timeOffset="6208">5835 2013 21708,'-4'-2'-2359,"1"0"6429,3 2-1429,53 4-1119,3-7-840,2 1 1,4-1-281,-18-1 1,2-1-92,11-2 0,7 0 0,-1 0-186,-12 2 0,-2 0 0,5 0 216,4 0 1,4-1 0,1 0 0,-5 1-229,0 0 0,-4 1 1,6-1-114,-7 2 0,6-1 0,1 0 0,0 1 0,-3-1 0,-1 2 0,-2-1 0,0 1 0,4 0 0,-6 0 0,4 0 0,1-1 0,0 1 0,0 0 0,-2 0 0,3 0 0,-1 0 0,-1 1 0,-1-1 0,1 1 0,-1-1 0,1 1 0,-1-1 0,-1 1 0,0-1 0,11 0 0,-1 0 0,-1-1 0,-2 1 0,-5 0 0,-1 0 0,-2 0 0,-1 0 0,7 0 0,-2-1 0,-3 1 0,11-1 0,-6 1 0,-15 0 0,-5 0 0,9 1 0,-24 0 0,-17 1 0,-12 0 0,-8 2 0,4-1 0,-1 1 0</inkml:trace>
  <inkml:trace contextRef="#ctx0" brushRef="#br0" timeOffset="6796">8702 1583 32767,'-50'-35'-196,"25"13"-1778,68 44 2048,-11-9 0,2 0 71,8 3 1,1 1-54,4 2 1,1 1-65,0 1 0,0 3-84,4 7 1,-1 4-577,-7 2 1,-4 0 513,-6-6 1,-5 1-211,-5 8 0,-10 0-1627,-17 4 1042,-4-13 0,-4 0-1273,-7-5 1,-4-2 2326,-20 18 0,13-17 0,12-11 0</inkml:trace>
  <inkml:trace contextRef="#ctx0" brushRef="#br0" timeOffset="8138">9778 1745 30760,'1'-7'-2077,"-1"1"1644,0 6 712,0 0 1151,41-1 79,-16 14-1773,22-4 643,-31 10-1888,-13-9 1109,-3-1 737,-8 0-519,3-3 269,-18-2 518,6-9-80,-3-1-473,3-13 505,8-19-405,5 10-345,14-25-802,13 22 867,3 1-604,26-4 1526,-11 20 387,10-1-148,-1 17-1033,3 21 0,-8-1 0,-9 8 0,-3 6 0,-4 18 0,-10-23 0,-4 4-146,-14 12 1,-8-2-2038,-10 5 1650,-4-12 0,-8 4 0,2-7 321,2-9 0,-2-3 471,-13 9 0,-7 2 0,4-5 430,6-10 1,1-3 389,-13 7 0,2-6-896,-4-15-183,25-19 0,16-4 0,28-19 0,19 6 0,-8 13 0,5 0 0,17 0 0,3 4 0,-3 4 0,0 2 0,0 1 0,1 3 0,3 3 0,-1 2 0,-5 1 0,3 2 0,1-1 0,4 2 0,0 0 0,-8-1 0,-1 1 0,1-1 0,6 2 0,2 0 0,-4-1 0,10 1 0,-6 0 0,-14-2 0,-2 0 0,0-1 0,-3-1 0,7-8 0,4-15 0,-24-8 0,-13-18-465,-15 7-887,-6 0 1,-3-3 93,1 10 1,-1 0 20,-1-8 0,-3-2 67,-5-10 0,-3 3 69,2 17 1,-2 2 114,-1-9 1,-6 2 804,-7 7 1,-8 5 751,6 12 1,-5 4 0,0 0 207,-6 0 1,0 2-1,-4 1-123,5 2 0,-4 2 0,1 1 0,3 2 177,-1 1 1,3 3-1,-1 1 71,-12 2 0,-1 3 1,0 3-202,15 1 1,2 3 0,-1 0-1,1 2-622,-1 0 1,1 1-1,0 2 1,0 2-82,-2 3 0,-1 2 0,2 3 0,5 2 0,0 6 0,5 4 0,5 2 0,3 3 0,4 2 0,5 1 0,4 2 0,4 1 0,3-1 0,2 11 0,7 0-141,5-15 1,6 1 0,5-3-655,12-2 0,6-3 1,4-2 146,3 2 0,4-3 1,4-2 316,-1-7 0,3-1 0,3-2 1,0-4 225,1-5 0,0-4 1,2-2-1,0-2 205,3 1 0,2-3 0,0-1 0,0-1 183,1-1 1,-1-1-1,0-2 1,0-1 151,-3-1 1,0-1 0,-1-2-1,-2-1 171,-4 0 1,0-1-1,-2-2 1,-1 0-345,10-6 1,-1-2 0,-4 0-263,6-4 0,-4-3 0,-19 5 0,-1-3 0,-4-3 0,5-17 0,-5-4 0,0-3 0,-5-4 0,-11 11 0,-2-3 0,-6 1 0,-5-16 0,-9 2-184,-10-2 1,-7 4-1177,2 11 0,-9 4 673,-11 5 1,-11 3 0,1 5 249,8 10 1,-1 3-1,-2 1 230,-3-1 1,-3 0 0,-1 1-1,1 2-641,-8 3 0,0 3 1,3 2-3094,-9-1 0,4 2 4271,8 3 1,8 0 0,15 1 0,14 0 0</inkml:trace>
  <inkml:trace contextRef="#ctx0" brushRef="#br0" timeOffset="10506">10624 2680 10298,'0'-8'6358,"0"1"-4706,-3-56-705,-1 43-749,3-17 1,-2 9 9,0 29 273,3 18 96,4 21-339,-2-6 0,1 4-56,2 11 1,-1 5-797,-1-11 1,0 2-1,-1 2 660,1 7 1,-1 1 0,1 2-18,-1-10 1,0 0-1,0 1 1,0 1-14,1 1 0,1 2 1,-1-1-1,0 1-14,1 0 0,0 1 0,0-1 0,1 1-49,0-1 1,0 0 0,0 0 0,1 0-759,-1 1 1,0 0 0,0-1 0,0-2 521,0 4 1,0-2 0,0 1-1359,0 9 1,1 2 0,-1-6 1320,0-1 1,-1-4 0,1-5 0,-2-5 0,2 3 0</inkml:trace>
  <inkml:trace contextRef="#ctx0" brushRef="#br0" timeOffset="11238">10515 5029 10147,'-1'-6'4542,"0"1"-1892,1 5-1721,27-62-222,0 41-495,-1-14 1,4 4-5,24 24-68,7 12-96,-27 1 1,-1 3-534,2 5 1,-2 3 407,-1 3 0,-2 3-62,-5 3 0,-4 4-1482,-6 7 1,-5 2 1630,-5 16 52,-13-17 1,-6-2-273,-24 6 337,11-17 0,-3-2 17,-2-4 0,-2-3-12,-1-4 0,-1-3 82,4-4 0,0-3 649,-22-9-422,13-10 3151,16-8-3229,11-1 478,10 3-736,16 1 104,18 8-166,15 5-19,-14 11 0,2 4-29,13 7 1,3 5-48,9 6 0,0 2-371,-19-7 1,-1-1 0,0 2 345,14 10 0,-6 2-3,-18-6 0,-10 1-181,-18 6-1,-10 0 207,-8-4 1,-7-3 21,-4 2 1,-6-4-135,-10-2 1,-3-6-546,5-5 1,-1-3-142,-12 1 0,-1-2-1050,1-6 1,0-5-1480,2-3 0,4-4 3386,7-2 0,5-1 0,-9-7 0,25 7 0</inkml:trace>
  <inkml:trace contextRef="#ctx0" brushRef="#br0" timeOffset="11648">10604 4581 11609,'-4'-5'1879,"-25"-11"0,-12 1-938,5 15 0,-3 1-1230,-12-11 1,-2 3 761,-5 18 0,2 9-593,13 0 1,0 5 307,6-2 1,-1 3-1,3 0-461,-9 7 0,3 5 386,4 8 1,0 6 0,5 1-84,11-12 0,5 0 0,-1 3-19,1 0 0,-2 4 0,3 1 1,4-2-3,3 6 0,6-1 1,4-1-7,3-2 1,5-1 0,6-2 3,12 3 1,8-2-1,0-5-10,4 2 1,7-5-6,4-8 1,8-3-1,-1-7 10,-11-10 0,0-5 0,3 0-469,-4-1 0,3 0 0,1-1 0,-1-2 451,1-1 1,-1-2 0,1-2-1,0-1 3,7-3 1,1-2-1,0-1 1,-5 0 17,-3 1 1,-3-1 0,2-4 33,0-4 0,3-4 0,-2-1 0,-8 2 6,-6 0 0,-4-3-117,3-4 0,2-5 1,-8-1 160,-9-3 1,-8-3-49,-3-2 0,-2-6 0,-4 2-47,-8-17 1,-4 0-15,-1 0 1,-6 2-43,-9 6 1,-6 4-9,3 15 1,-3 3-178,-8-6 1,-6 3-623,7 14 1,-3 2 0,3 2-449,-4 0 1,1 2 1316,-14 0 0,6 5 0,19 5 0,1 1 0</inkml:trace>
  <inkml:trace contextRef="#ctx0" brushRef="#br0" timeOffset="12050">10034 4184 19436,'37'39'210,"-1"-1"1,0 1 0,-1-3-1,0-2 1,-2-3 24,0-4 0,-2-4 12,22 12 120,-11-21 0,0-4-115,2-2-59,-2-6 1,1-3 69,17-12-868,-11-2 0,1 0 647,-16 3 0,0-1 67,24-9 0,-3 0-47,-9 4 34,0-1 0,-1 1 423,-3 1 275,14-3-326,-28 11 209,-5 5-1416,-10 12-3665,-3 9 4426,-7 8 0,-4-6 0,-1-7 0</inkml:trace>
  <inkml:trace contextRef="#ctx0" brushRef="#br0" timeOffset="16405">5222 2672 9296,'-1'-5'5838,"0"2"-1450,1 3-3728,-3-60-295,3 42 55,0-17 0,4 0 318,7 21-212,1-3 86,-1 5-246,-6 6 175,-3 3-83,-1 0-318,0 2 137,-1-2 126,0 3-135,0-2-65,2 2 443,4-1-155,2 1-9,15 7-139,1 10-230,17 20-125,-18-8 1,0 4-1818,4 12 0,0 3 1677,-5-7 1,1 4-82,1 9 0,1 5 0,-3-5-497,-3-8 0,0 1 594,-2-7 0,2 6 1,0 1-1,1-2-728,3 5 0,0-1 0,0-1 702,-3-8 1,-2 0 0,3 1-370,7 13 1,2 2-1,-1-3 365,-6-13 1,-1-2 0,-1-2-1,2 4 1,-1-3 0,-1-3-1,0 0 1</inkml:trace>
  <inkml:trace contextRef="#ctx0" brushRef="#br0" timeOffset="17615">5895 5007 14163,'1'-55'1488,"1"0"0,0 5 0,1 4-244,1-9-183,0 10-99,-3 14-457,-1 11-304,0 11-61,0 9 361,1 13-63,1 34-126,-3 14-654,-1-15 1,0 0 288,0-12 0,0 0 6,0 9 1,0-2-212,5 17 224,0-26 1,3-1-50,14 15 295,-1-23-163,2-11 276,8-30-279,-1-8-21,-7 4 0,0-3 670,18-25-613,-2-2-24,-3 5-30,-2 10 3,-3 14 101,-2 13-110,-3 20-5,-6 5 11,2 26-20,-11-11 1,0 3-15,0 0 1,0 2-9,3 8 0,-1 0-310,1-7 1,0-1 219,1 0 1,2-2-68,1-2 0,0-2-75,11 12-471,6-6-320,-8-21-1096,13-9 418,-3-17 786,-2-9-430,-12-8 1,-5-3 686,1-9-236,-2-13 0,-3-6 919,-8 18 1,-1 0 133,2-20 1,-3-1 94,-3 10 1,-2 2-65,1 12 1,-3 0 458,-8-14 1,-6 2-196,1 17 0,-3 2-222,-1-8 1,-5 1 377,-18 0 1,-2 6-413,20 16 1,-2 3 22,-8-4 1,-5 1 0,0 3 27,-7 5 0,-3 6-24,-3 2 0,-5 3 0,0 2-78,7 3 1,0 2-1,-1 2-206,7 1 0,-2 2 0,1 2 0,2 1 217,-6 8 0,2 2 0,1 4-792,0 3 0,2 4 0,2 0 756,9-7 1,2 1-1,2 4-6,-5 9 1,2 5 0,5 2-435,7 2 0,5 3 0,2 0 386,2-1 0,2-1 0,5 1-159,5 5 1,6 1 0,9-6 58,6-14 0,6-5 0,5-4-9,5 0 1,5-5 0,4-3-22,6-2 1,4-4 0,-1-3-6,-8-3 1,-1-3-1,6-2 32,9-3 0,7-3 0,0-2 1,-6-1-84,-13-1 1,-4 0 0,6-3 126,-1 0 1,8-2-1,3-1 1,0-1-1,-3 0 1,-8 0 26,3-2 1,-7 0-1,5-2 16,0 0 0,4-2 0,2-2 0,0 0 1,-6-3 45,-2-2 0,-3-1 0,-2-2 0,0-1-35,-1 0 0,0 0 0,-1-2 0,-2-2-21,1-3 0,-1-3 0,-2 0 0,-6-2 172,-2-6 0,-6-1 0,-4 1-195,3-10 1,-7-1 185,-8 1 1,-4-4 0,-6 4-192,-8 0 0,-5 2-8,7 10 1,-1-1-1,-7 3-65,-16 3 0,-9 4 1,0 6-420,-13 3 1,-5 5-112,2 2 0,-5 0 1,3 5-605,15 6 1,2 4 0,0 1 1099,-3 2 1,-1 2 0,8-1 0,-12 3 0,5 1 0</inkml:trace>
  <inkml:trace contextRef="#ctx0" brushRef="#br0" timeOffset="18238">5726 3938 10248,'-5'-10'8256,"2"2"-6553,3 8-208,0 0-1215,-27-17-100,20 42-63,-14-3-64,26 8 1,10 4 21,2-3 1,3-3 25,22 13 106,1-21 0,4-5-19,-11-8 1,0-3-94,17-2 0,-1-4 80,-19-1 1,-1-5 147,9-14 1,-3-5-80,-14 6 0,-1-3-34,9-11 1,-2-2-39,-9 4 0,-4 0-42,-1 0 0,-3 0 64,7-27-27,-8 9 180,-3 14-232,-5 12-343,1 13-228,0 10-314,3 11-1976,1 11-1062,-4 2 2958,-1 9 0,-4-24 0,0-1 0</inkml:trace>
  <inkml:trace contextRef="#ctx0" brushRef="#br0" timeOffset="18671">5876 3917 15976,'-1'-11'5696,"-1"2"-4852,-8-27 0,-3-5 18,2 8-762,-2-12 0,1 2 16,7 24-20,5 10 96,3 7 146,4 10-446,0 3 88,8 20 118,2 8-45,1 4 12,-2-3 0,2 4-934,-1-1 0,-1 0 739,1 0 0,0 1-308,2 6 1,-1-2-233,-6-16 0,-1-2 677,5 12 0,0-3 0,0 5 0,-2-8 0</inkml:trace>
  <inkml:trace contextRef="#ctx0" brushRef="#br0" timeOffset="21692">7255 5261 9137,'-7'7'5187,"1"-2"-3127,6-5 1317,0 0-2769,-17-10-428,10 8 170,-14-7 1,12 12 487,1 0-395,1 1-28,3-2 17,2 1-194,2-3 157,20 1-70,10-2-67,12 0-227,0-2 1,3 1-513,-6 0 0,2 0 454,-1 0 0,4 0 0,0 0-422,-1 1 1,1 0-1,0 0 454,6 0 0,0 0 1,2 1-516,5-1 1,1 1-1,1-1 480,-12 1 0,0 0 0,1 0 1,1 0-11,0 0 0,1-1 0,1 1 0,-1 0-4,1 0 0,1 0 0,-1 0 0,0 0 0,0 0 0,-2-1 1,1 1-1,2 0-24,5-1 1,3 1-1,-1 0 1,-5-1-30,-2 1 0,-3-1 0,1 1 95,13-1 0,3 1 0,-7 0-75,-4-1 0,-5 1 291,0 0 1,1 0-633,-5 0 1,2 1 0,-5 0 554,-8 0 0,-1-1 5,13 2 1,-2-1 925,-5 1-628,-23-1 908,-3 0-1576,-9 0 524,-4-1-455,-1 0 3300,2 0-3382,6 0-2,8-3 43,8 0 166,11-4-113,-12 1 84,3-2-23,-20 0-14,-2-2-120,-12-3-114,-11-2 32,-28-5 64,10 7 55,-15-4 13,-9 2-514,2 2 632,15 3 0,-3 1 62,-5 1 1,1 0 41,15 3 0,0 0 12,-22-1 1,2 1-78,12 2 78,8 1 1,0-1 266,3-1-40,5-1-143,10-1-40,12 1 538,6-2-693,6 1 104,8-3 21,10 2 18,16 3-64,-10 2 33,16 5 21,-13 5-2,12 7-45,-15 0 1,2 3-34,3 4 0,1 3-35,1 1 0,-1 2-181,0 2 1,-2 0 168,-8-4 0,-3 0-22,-2-1 1,-2 1-21,-3 3 0,-1-1-77,1 10-36,-5 3-896,-24 1-8740,-24 7 9236,7-3 0,-6-12 0,29-28 0</inkml:trace>
  <inkml:trace contextRef="#ctx0" brushRef="#br0" timeOffset="22670">6414 5634 18941,'48'-3'2593,"3"6"-2375,-11 11 1,1 3-411,-11-6 0,1 3 421,20 13 1,1 3-905,-14-5 0,0 1 717,7 4 0,2 3 8,-9-3 0,1 2 1,-4-2-35,-6-5 1,2 1 7,13 14 1,8 5-1,-7-5-21,-12-12 0,0-1-8,1 3 1,7 4 0,0 0 0,-3-4-2,11 7 1,1-2-5,-4-1 1,4 2 0,-1-2-12,-7-7 1,-2-2-1,1 0-39,-2 0 1,0-2-1,-2 0-58,6 3 1,-1 1-1107,3 7 0,-6 2 1259,-5 14 1,0-7 0,-27-17-1</inkml:trace>
  <inkml:trace contextRef="#ctx0" brushRef="#br0" timeOffset="23521">8602 6857 17380,'-52'12'1221,"-3"2"-849,6 0-495,-13-1 305,9-5 112,11-4 1,0-1-3822,-12-2 3752,19 0 1,1-1-375,-3 0 213,18 0 45,8 3 32,12 6 88,3 8-99,4 10 75,2 9-54,0 6-30,-1 2-43,-1-1 2596,-2 0-2682,-2-11 2495,-2 13-2342,-2-18-39,-2 7 36,0-16 58,0-9 167,0-4 364,2-4-630,-1-7-80,0-5-54,2-10-9,7-3-7,10-2 0,13 4-5,12 3 31,8 8 1,7 6-34,2 10 0,1 5-377,-1 10 248,-3 4-78,-9 5 128,-16-6-301,-20 23 105,-28-10 84,-2-7 1,-6-1-517,-8-3 1,-5-2 154,-7 0 0,-2-2-909,-4-1 0,-1-3-1297,-2-3 0,3-2-553,12-4 1,3-2 2729,-21 0 1,39-4 0,7-2 0</inkml:trace>
  <inkml:trace contextRef="#ctx0" brushRef="#br0" timeOffset="23971">8460 6574 12584,'-44'-10'975,"0"-1"1,0 0 0,-4 2-1,0 1 1,5 5-385,2 9 0,2 3-1688,-13 5 0,-2 3 1419,-2 5 0,1 5-177,18-6 1,1 2 0,0 2-59,2 3 0,0 1 0,2 2-24,2 3 0,1 2 1,3 1-18,2 1 1,1 1 0,4 2-196,3-1 0,2 1 0,3 1 163,0 21 0,6-2-9,3-15 1,7 1 1,6-4 1,6 1-1,2-4-2,10 1 1,4-3-27,0-2 1,4 1 0,3-5-8,1-7 0,2-5 0,1-2 7,5-1 1,2-2-1,2-3 12,-3-2 1,4-3 0,-1-1 0,-3 0 13,-1-1 1,-3 0-1,2-2 7,0-2 1,4-1 0,-2-1 0,-4-2 51,13-6 1,-4-3 2,-9 0 0,1-2 0,-2-2 7,-3-1 1,-2-3 0,-1-4 29,2-6 1,0-5 0,-3-2-32,-3-5 0,-2-4 0,-3 2-55,-3 5 1,-3 1 0,-2-1 6,5-19 0,-7 0 28,-9 12 1,-6 1-284,-3-1 1,-5-1 262,-7-7 1,-8 1-29,-8 5 1,-10 5-66,-3 14 1,-8 3-1,2 4 3,-4-2 1,-3 4-297,-1 6 0,-5 2 0,3 4-3016,-3 5 0,1 4 3101,-6 2 1,4 0-1,19 0 1,5 1-1,-4 4 1</inkml:trace>
  <inkml:trace contextRef="#ctx0" brushRef="#br0" timeOffset="24654">7309 6619 26025,'-3'-7'-1316,"1"1"-838,-7-23 0,-1-4 1383,4 15 1411,-4-18 0,0 6-915,9 26 973,-1 10 22,6 15-1471,0 3 1246,11 23-237,19 6-254,-12-26 0,4-1 1741,8 1 1,3-3-1326,0-10 0,1-4 641,24 1-719,-5-11 397,-16-13 0,0-6-491,-11 3 1,1-3 392,18-13 0,-1-4-579,-14 4 1,-4 0 367,-5 6 0,-2-2-203,3-5 1,-4-2 45,5-17-366,-10 17 0,0 0-346,3-12-153,-3 9-538,-9 27 576,-4 11-5041,2 25 4872,-3-1 0,1-2 0,-4-15 1</inkml:trace>
  <inkml:trace contextRef="#ctx0" brushRef="#br0" timeOffset="30146">9088 7448 7990,'-3'0'3154,"0"0"-617,3 0-654,-6 5-679,26-6-482,10-1-543,2-3 0,4-2-95,7-2 0,2 0-778,9-2 0,3 0 703,-13 2 0,2 1 1,1 0-622,6-1 0,1 0 0,2 1 580,5-1 0,1 0 1,1 1 1,-14 3 1,0-1-1,0 1 1,-1 0 16,4 0 0,-1 0 0,0 0-4,7 0 0,2 0 0,-2 0-343,-7 1 0,-1-1 1,-1 1 310,-1-1 0,0 1 1,-1-1-196,-1 1 1,-1-1 0,-4 1-460,-1 0 1,-5 0-8363,18 0 9065,-23 1 0,-15 3 0,-12 0 0</inkml:trace>
  <inkml:trace contextRef="#ctx0" brushRef="#br0" timeOffset="30897">12024 7067 11250,'2'-5'5042,"-1"0"-2998,-1 5-1276,-60-41-180,18 43-575,-5-15 0,-2 6 233,15 23 0,2 10-50,-4 2 0,1 3-422,-1 6 0,0 3 276,2 5 1,3 2-511,2 3 1,5 1 442,5 1 1,6 0-15,7-3 0,7-1 3,7-4 0,7-3 8,7-5 1,6-3 19,4-6 0,5-4 36,1-6 1,2-4 47,-2-4 0,-1-5 3,-4-6 1,-2-4 192,19-12 343,-16-12-236,-14-5-90,-14-2 630,-17 3-793,-14 4-39,-17 8-11,-11 10-1219,16 11 0,0 3 1135,-14 5 0,-5 7-33,15 19-147,13-1-357,-7 19-674,21-7-1521,20-2-7099,13-6 8889,2-14 0,-2-9 0,-14-10 0</inkml:trace>
  <inkml:trace contextRef="#ctx0" brushRef="#br0" timeOffset="31342">12112 6795 16331,'-61'-15'1109,"-1"0"0,1 5 0,2 8-723,13 12 1,2 6-676,-5 7 0,-3 7 531,6 2 1,-3 5 0,4-1-613,12-9 1,2-1 0,-1 4 421,-3 3 0,-1 5 0,0 1 0,5-2-372,3 1 1,4 0 0,0 2 319,-5 8 0,2 4 0,3 0-8,4-2 1,5 1 0,4-1-19,4-2 0,6-1 0,3 0-20,6-5 1,3-1 0,5-2-316,16 14 1,10-6 308,-9-20 0,4-2 0,2-4-27,6-2 1,2-4-1,2-1-15,4-3 1,1-2 0,3-3 35,-5-2 1,3-1 0,0-1 0,-2-2-420,8-2 1,-1-1 0,-2-2 494,-1 2 1,-1-2 0,-3-3 33,-8-3 0,-2-3 1,-3-3 206,3-7 1,-3-4-103,8-9 0,-3-6-17,-7-6 0,-5-4 14,-14 14 0,-3-1 0,-2-3-69,-2-1 1,-3-3 0,-3 0 3,-3-1 1,-4 0 0,-3 0-40,-5 0 1,-3 1-1,-4 2-28,-4 1 1,-4 2-1,-5 2-9,-3 4 0,-5 1 1,-2 4-31,-4 3 0,-3 3 0,-1 4-64,-1 2 1,-2 4 0,-1 2-111,1 3 1,0 3 0,0 1-286,4 3 0,0 1 0,1 1-2034,-16 3 1,3 2 2239,12 0 0,5 1 0,-9 3 0,27-3 1</inkml:trace>
  <inkml:trace contextRef="#ctx0" brushRef="#br0" timeOffset="31854">10726 6883 18319,'-37'-8'1103,"-1"0"1,-12-1-499,74 16-393,9 2 1,4 0-714,19 5 532,-17-5 0,2 1 16,-7 0 1,-1 1-12,7 8 1,-1 2-20,-2 0 0,-3 3 13,-2 5 1,-6 2 64,-12 26 89,-19-12-159,-16-7 1,-7-2-313,-8 3 240,7-11 0,-5 4 0,3-3-374,4-4 1,1-1 14,-10 10 0,4-1-16,1 5-5869,17-3 5508,18-17 1,-2-4 0,4-7 0</inkml:trace>
  <inkml:trace contextRef="#ctx0" brushRef="#br0" timeOffset="33759">11230 5792 19848,'-19'-49'997,"5"12"-571,21 47-74,3 7-172,4 5 190,4 16-17,-2 7-194,-7-14 1,1 4-349,2 14 1,1 3 317,-2-5 0,1 1-79,-2-1 0,1 0 45,1-1 1,0 1 24,0 4 1,0 2-54,0 1 0,1 2-401,-4-13 1,1 1 0,0-1 369,2 10 1,0-4-23,-2-9 0,0-1 5,4 4 1,0-1-6,-2-11 0,2-1 28,7 15 0,2 0-1355,-5-13 1,-1-2 1362,16 23 550,-15-28-466,-13-20 857,0 0-846,-3-5-285,-2-5-319,-2-1 22,0-2 2077,-4-3-5831,2 1 4191,1-5 0,2 7 0,1 1 0</inkml:trace>
  <inkml:trace contextRef="#ctx0" brushRef="#br0" timeOffset="34114">11446 7020 23142,'-29'-36'337,"0"0"1,1 2 0,5 14-91,14 30-34,-2 8-68,3 5-22,6 4 29,12-1 27,15-2 12,20-5-107,-2-7-192,-9-7 1,4-3 219,4-3 0,2-4-472,2 0 0,1-3 427,7-4 1,-2-2-29,-19 3 0,-1-2 20,3-3 0,-2-1 58,14-10-25,-17 9 1,-2 0-54,5-3 28,-6-1-162,-22 17-459,-2 1-7176,-11 16 7117,-2 4 0,0-1 0,3-4 0</inkml:trace>
  <inkml:trace contextRef="#ctx0" brushRef="#br0" timeOffset="59317">3919 9867 17973,'-3'-4'1623,"1"0"-1201,2 4-399,-3-11 265,16 39-250,-7-16 40,6 28 0,-1 9-30,-6-16 1,-2 0-398,0 16 1,0-1 376,-6 12 129,-7-2 325,-5-21-202,2-8 387,-3-10 16,3-23-493,-1-12-111,0-4 139,-6-35-111,3 6-262,5 10 1,0-2 182,2 3 0,2-1 19,1 0 1,2-1-12,4 1 1,4 1-21,5 1 1,3 2 0,6 1 0,3 2 0,18-15-17,-4 18 0,3 2 22,14-2-11,-15 10 1,0 3-18,8 4-11,14 14 34,-28 7-12,3 14 1,-2 4-62,-9 4 304,-3-4 0,-3 4-279,-9 2 0,-4-1 3,-3 29 42,-2-17 0,-4-1 3,-3-9 0,-2-3 16,-19 21-5,5-20 84,-14-9-56,20-16 51,-18-11 351,22-10-379,0-13 68,15 0-130,7 3 0,28-6-6,-10 17-11,9 2 0,4 4-39,13 7 28,-13 4 0,2 3-256,-4 3 0,-2 4 253,3 2 0,-1 2-3,0 2 1,-3 2-32,-3 1 0,-4 3-92,-6 0 1,-7 2 55,-12 32 19,-13-28 1,-7-2-65,-10 1 1,-4-1-844,-8-1 1,-1-3 758,7-6 0,-3-2-1190,-16 2 0,-1-6 1360,19-9 1,1-1-1,-1 2 1,3-2-1,-1-6 1</inkml:trace>
  <inkml:trace contextRef="#ctx0" brushRef="#br0" timeOffset="59534">4913 9591 16247,'0'3'2307,"0"-1"-1985,7 36 1,3 13 52,1 10-1306,-2-17 0,1 6 0,0-4 892,0 1 0,-1-2-182,1 3 0,-1-1-704,-1 2 0,-2-3-669,-1-10 1,-2-1 1212,-1 2 1,0-4 0,-2-9 0,1 0 0</inkml:trace>
  <inkml:trace contextRef="#ctx0" brushRef="#br0" timeOffset="59746">4989 9697 15793,'-8'-61'871,"0"-1"1,3 6 0,7 3-886,5 19 0,6 3-399,4 4 0,5 2-10,4 5 0,3 4-297,4 3 1,3 7-838,2 7 0,0 7-1871,-2 6 0,-2 4 3428,13 17 0,-19-6 0,-22-19 0</inkml:trace>
  <inkml:trace contextRef="#ctx0" brushRef="#br0" timeOffset="59905">5139 10118 20683,'32'-52'-493,"0"-1"0,1 4 0,4 7-1327,-2 20 0,1 5-967,-5 1 1,0 2 2786,5-1 0,-3 2 0,-6 3 0,-1 1 0</inkml:trace>
  <inkml:trace contextRef="#ctx0" brushRef="#br0" timeOffset="60212">6089 9512 20671,'-50'1'627,"0"0"1,6 0 0,6 5-544,11 16-34,11 6-22,8 6-11,13 3 22,11 3-28,5-7-1682,11-3 1,3-1 1687,1-1-3,4 1 0,0 0 14,2 1-17,2 7 34,-18 0 83,-15-1 29,-25 0-17,-15-2-73,-20-4-92,20-17 0,-2-2-389,-2-2 0,0-2-743,-1-1 0,1-3 1157,-21-3 0,21-1 0,16-2 0</inkml:trace>
  <inkml:trace contextRef="#ctx0" brushRef="#br0" timeOffset="60665">7406 9824 21530,'53'-25'-661,"0"-1"0,0 0 0,-1 2 0,0 2 0,-2 6-1036,12 8 0,-2 8-1580,-15 1 0,1 3 0,-4 0 2456,0-1 1,-3 1 0,-3 3 0,-8 0-1,-19-4 1</inkml:trace>
  <inkml:trace contextRef="#ctx0" brushRef="#br0" timeOffset="60978">7615 10140 14421,'-7'4'5355,"2"-1"-4779,5-3-335,0 0-319,70-5 44,-37-2 1,2-2-199,5 2 1,5 0-1,-1-3 251,14-10 1,-5-1 87,-17 6 1,-3-1-52,2-5 0,-7-2 39,-14-11 17,-11-12 106,-22-2 185,-17 3 114,-13 4 363,-1 9-102,4 7-156,11 5-253,13 7-285,13 5 402,9 5-492,20 4 1,20 10-68,-9-2 0,3 4-1257,18 13 1,-1 3 965,-13-8 0,-2 4 364,2 10 0,2 7 0,-9-8 0,-1 0 0,-9-1 0,0 0 0</inkml:trace>
  <inkml:trace contextRef="#ctx0" brushRef="#br0" timeOffset="61908">9941 10277 19697,'-4'-45'945,"-1"-1"0,1 1 0,-4-16 1,0 9-302,-6 7-370,0 18-285,4 15-23,5 17 74,9 18-29,7 22-14,-1-15 0,2 3-375,3 5 0,0 1 358,3 2 1,0 0-18,0 0 1,-1-1 16,-3-10 1,-2-1-6,2 6 0,-3-3 41,-2 0 68,-2 5 45,-20-27-106,2-11 5,-18-15-23,4-13 1,-2-2 5,6-3 0,1-4 208,6 8 1,0-3-198,-5-14 1,1-4-396,4 6 0,1 1 395,2-1 1,1 1 7,2 4 1,0 1-20,2 4 1,2 1-12,4 0 0,2 2 11,6-8-22,23-6 11,-5 28-6,7 5 0,5 2 0,-1 5 1,0 4 140,7 0 0,0 5-158,4 10 1,-4 6-20,-15 1 0,-5 4 411,2 7 0,-6 4-434,-9 6 1,-8 2 41,-5-6 1,-6 0-262,-4 6 0,-4-3 307,-19 8 5,-2-11-263,-15-8 380,12-15 46,-17-5-146,28-22-17,10-5 22,13-12 541,12 2-569,9-5 6,23-1 0,4 11 346,3 5-385,4 9-6,-1 9-260,-15 3 1,2 2 262,4 2 0,2 4 0,12 7 0,1 5-11,-9-1 0,-1 2 5,0-1 1,-5 2-49,-9 2 1,-6 0-84,-5 17 64,-16-11 1,-8 1-116,-23 21 27,9-29 1,-4-2-126,-10-3 1,-2-4-463,5-6 0,0-2-1434,-7 0 1,0-1 2195,-19-1 0,24-6 0,18-1 0</inkml:trace>
  <inkml:trace contextRef="#ctx0" brushRef="#br0" timeOffset="62288">10790 9911 21663,'49'3'145,"0"0"1,0 3-1,-6 6-5759,-2 29 5619,-8-7-19,-12-8 0,-2 0 869,-1 17-844,-5-10 1016,-7 5-814,-15-23 263,-13-2-129,-4-12 157,-12-17-308,16 1 3335,-2-16-3385,16 14 729,0-17-847,5 17-51,15-18-139,10 15-342,26-6-65,-17 15 1,1 1-463,27-6-3218,-5 6 1,1 2 3792,-22 3 1,-1 0 0,7 0 0,-4 0 0,-8 2-1</inkml:trace>
  <inkml:trace contextRef="#ctx0" brushRef="#br0" timeOffset="63097">11623 9887 24155,'-19'10'107,"22"6"-85,25-3 17,18 2-16,-10-7 72,19-4-50,-18-9-12,6 0 119,-5-16-46,-18 3 28,2-12 6,-14 2-78,-9 7 168,-14-8-84,-5 12 16,-14-3-78,7 11 45,-11 6-51,-3 12-61,0 4-22,2 14 10,18 4-16,9-3-11,6 24-85,10-9-240,1-11 0,3 1 80,3-3 1,4-2-238,3 2 0,4-2-137,7-1 0,2-4 355,-5-4 1,4-4-1896,26-1 1,4-8 1936,-15-7 1,1-5 174,-2 1 0,3-2 0,-3-3-236,10-8 1,-3-4 379,-3-1 1,-2-3 106,-6 0 0,-2 0-45,-11 6 0,-2-2 387,-1-7 0,-4 0 238,-4-9-57,-3-13-1919,-22 16 1466,-2 11 2391,-23-4-2497,12 17 151,-35-5-213,17 16-39,-18 6 653,11 11-698,18 6 0,2 4-2283,-10 19 2241,16-11 0,3 1-48,5 21 2251,10-3-2297,32 1 136,1-26 61,20-7 12,-15-28-34,-10-4 168,6-21-22,-11 2 50,6-16-106,-11 12 3666,2-15-3655,-9 25 314,5-16-247,-11 30-173,2-2-79,-4 11 39,0 8-10,0 10-102,3 13 0,1 1-755,19 22-141,6-14 179,-7-12 1,4-2-1165,26 7-2510,5-12 3852,-25-14 1,-2-3-1,4-1 1,-3-3-1</inkml:trace>
  <inkml:trace contextRef="#ctx0" brushRef="#br0" timeOffset="63547">13089 10065 11290,'4'-7'7562,"0"2"-5547,-4 5 103,0 0-780,0-66-834,-10 42-356,4-14 1,-4 3 36,-21 25-78,-6 7-57,-4 11-27,-2 7-18,2 11-5,5 5 12,9 2-46,12-1-22,11 0 27,16-4-10,13-7 0,15-9-6,12-9 48,-12-12 0,0-4 36,18-12-216,-22 2 0,-5-4 256,-4-24-43,-19 20 1,-3-2 38,-2-5 1,-4-1 36,-3-6 0,-1 0 8,-2-6 1,-1 2-46,0 9 1,0 0-259,-6-16 0,0 2 370,5 23 1,0 1-51,-3-9 1,0 3 30,0 3-129,6 18-84,3 11 11,3 13 424,5 15-385,7 23-8,-3-13 1,2 4 162,2 7 0,0 2-286,2 5 0,-1 2-590,1 0 0,-1 1 60,0-2 1,-2 0-1012,0-3 1,-1-3-3250,-1-4 1,0-3 3585,2 12 0,-4-22 0,-6-23 0</inkml:trace>
  <inkml:trace contextRef="#ctx0" brushRef="#br0" timeOffset="63817">13585 9424 25909,'-21'12'67,"14"19"-90,23 8 1,8 4-1,-4 1 1,-1-1-717,-1 0 0,-2 0 649,-2-3 1,-2-2-3459,2 20 3150,-6-22 0,-1-2-745,3 7-2404,6 10 3547,-4-24 0,-4-14 0,-4-7 0</inkml:trace>
  <inkml:trace contextRef="#ctx0" brushRef="#br0" timeOffset="64373">13490 9844 25012,'29'-40'-66,"1"0"1,0 3 0,5 7-218,5 18 1,2 5-341,-4-3 1,0 0 460,-1 0 0,-1-2-152,-5-3 0,-3-2-89,7-18 528,2-9 49,-17-2 195,-12 5 376,-14 5 23,-8 4-18,-7 2-77,1 4 281,4 5-259,5 8-576,6 5-63,1 5-61,4 9-12,3 15 28,8 23-11,-2-11 0,2 2-247,2 8 1,1 1 229,0 3 0,0 1-28,-1-1 0,-2 0 3,-3-5 0,-2-1 14,-1-6 0,-3-2-97,-1 18 158,-1-24 62,-3-12 6,3-17-45,4-11 0,5-14 515,11-15-487,0 9 0,2 0-12,10-13 1,-5 14 0,2 2-227,14-1 205,10-1-49,-21 21 1,-2 2-3,11 0-22,14 15-202,-19 13-470,13 13-158,-25-11 1,0 1-8884,18 22 9735,-14-13 0,-13-11 0,-12-15 0</inkml:trace>
  <inkml:trace contextRef="#ctx0" brushRef="#br0" timeOffset="65196">16205 9269 16952,'6'-60'2055,"0"-1"1,-7 8 0,-4 6-1591,-12-4 269,-28 16-230,1 22-213,-10 7-157,6 22-75,27 10 0,4 5-19,-4 21-1094,10 0 1,3 9 1035,4-11 1,1 2 0,0 2-1017,-1 4 0,1 2 1,0 0 995,0 0 1,0 2 0,1 2-169,0-5 0,2 4 0,0-1 1,0-7 41,1 7 0,1-1-195,-1-7 1,1 5 0,1 1 0,0-6-317,2-5 1,0-3 0,0-2 582,2 16 0,0-3 201,2-10 0,-6-9-14,-11-20 611,-12-32-627,-7-6 173,1-16 0,0-5 28,7 5 0,0-1 1091,-8-18 1,2-3-1095,9 8 0,3 2-182,4 10 1,3 0-10,5-4 1,6 1 301,5 9 0,4 1-382,16-15 0,7 1-23,2 7 0,3 3-347,2 1 0,2 2 338,7 4 1,1 2 22,-6 6 1,0-1 9,-8 5 1,1-1-1,1-1 0,4-1 1,1-1 0,-3 0-779,8-5 1,-3 0 775,-5 3 1,-3-2 41,-11 0 1,-6 1 715,-4 1-545,5-17 557,-21 18-13,0-4 328,-5 8-922,0 5 2029,0 9-2175,0 3-5,-1 5 0,0 11-6,-1 14 17,1 29-79,2 3-10,4 1-284,2-25 0,2-2-920,7 10-301,-4-14 1,1-1 717,10 8 0,-10-19 0,-2-6 0</inkml:trace>
  <inkml:trace contextRef="#ctx0" brushRef="#br0" timeOffset="65371">16904 9030 13329,'0'0'0</inkml:trace>
  <inkml:trace contextRef="#ctx0" brushRef="#br0" timeOffset="66442">17114 9421 22767,'18'-54'106,"14"40"-134,-8 56-25,-7-9 0,-1 1-65,-6-1 0,-2 0-248,-2 1 0,-2-1 119,-10 29 174,-7-12 252,-8-16-95,4-16 107,-2-11 38,11-22-89,6-8-39,14-20-67,15-5-23,1 8-36,3 10 0,3 1-267,-7 10 0,3 1 107,14-8 0,2 2-104,-4 6 1,0 2-104,0 2 0,0 1-51,-1 1 1,-1 1 78,-5 1 0,-1 0 134,14-4 123,-2-5 405,-26 4 262,2-8 95,-15 4-67,-7-1-34,-8 3 696,-4 1-768,-6 4-101,0 2-129,2 5-90,2 5-22,1 10-5,2 10-79,2 1 11,3 23-45,11-10 1,8 17-12,14-10-1704,-5-16 0,1 0 1687,10 9 0,-8-9 1,-1-1-57,5 9-117,2 6-588,-18 3 263,-12-16-1373,-26 5-2520,-12-14 4397,-19 3 0,22-10 0,5-4 0</inkml:trace>
  <inkml:trace contextRef="#ctx0" brushRef="#br0" timeOffset="66641">17811 9222 15950,'1'-3'5197,"0"0"-3415,-1 3-1748,-51 35-202,35-1-289,-12-1 0,4 3-1590,23-4 0,6 0 2047,3 26 0,1-21 0,-2-16 0</inkml:trace>
  <inkml:trace contextRef="#ctx0" brushRef="#br0" timeOffset="66996">18258 9595 21657,'23'-58'883,"-1"0"0,-3 12 1,-3 0-537,-3-4 0,-3 3-1313,1-8 1059,-3 11 1,2-7 0,-2 3-330,-1 1 0,-1 0 282,0 3 1,-1-3 0,0 2 48,-1-10 1,-2 5-35,-1 12 1,-3 2 87,-2 0 1,-4 3 113,-23-6-173,-5 10-28,-12 17-29,10 25-16,6 17 0,7 18-9,15-15 1,3 1-15,-1 27-237,11-5 0,4 3 212,3-13 0,2-1-11,1 10 0,3 1-65,6-2 1,3-1-236,1-2 1,2-1-1111,-1 0 1,1-1 927,2 1 1,-1-3-494,-9-17 1,-2-3-5710,13 12 6726,-8-16 0,-10-14 0,-6-6 0</inkml:trace>
  <inkml:trace contextRef="#ctx0" brushRef="#br0" timeOffset="67142">18246 9279 19708,'-17'-46'642,"0"1"0,5 2 1,11 7-1058,25 15 1,7 5-600,16-7-118,3 9 0,-1 3 0,-18 5 0,18 0 0</inkml:trace>
  <inkml:trace contextRef="#ctx0" brushRef="#br0" timeOffset="67708">19717 8676 17277,'0'-5'5036,"0"1"-4636,-25-22 1,-11-3-509,1 9 203,-3-10 0,0 3 140,-5 20 66,9 13-268,-9 15-10,13 8-12,9 6-6,19 23 7,9-25-4,2-1 0,5 1 12,7-3 0,5-3-18,2 4 1,2-1-542,10 6 0,3 0 530,-1-6 1,-2-2 2,-6-5 1,0 0-9,13 7 0,-4-2 3,-6-1 33,-11-2 0,-10-1-10,-36-3-12,-29 5 11,-9-14-1362,0-7 0,-1-2 1323,-4-1-86,20-4 0,-6-1 0,7-2-705,-19-11-271,22 2 1,5-3-1941,7-8 2672,17-7 1,9 20 0,2-1 0</inkml:trace>
  <inkml:trace contextRef="#ctx0" brushRef="#br0" timeOffset="68762">20237 8787 16336,'10'0'3266,"-2"0"-1189,-8 0-922,0 0-853,1 49-123,26-28-111,2 30-24,12-42 35,2-12 50,-3-11-23,-2-4 6,-1-14-6,-21 0 6,-8-4-50,-8 7 156,-16-12-66,-6 18 32,-17-8-83,8 18 151,-18 6-213,18 12-50,-6 0 6,5 24-7,17-1 7,-1 17-57,17-2 1,8-9-275,16-1 0,6-2 33,5 0-117,7 2 0,4-1-185,-12-15 0,0-2-656,12 4 0,2-3 911,-9-3 0,0-3-345,10-2 1,2-2-138,0-5 1,1-2 621,0-1 0,0-2 204,4-3 1,-2-3 18,-16-2 0,-3-2 356,-6-2 1,-2-2 683,12-20 169,-19-4-618,-12 10 936,-28-13-755,-11 20-486,4 8 1,-4 2 87,-31-1-287,29 12 1,0 1-39,-27 8-34,12 9-6,10 10-11,10 7 1,10-5-7,7 20 1126,13-15-1147,11 16-1,16-14 17,13-7-6,7-10 23,1-11 56,-5-13 355,-8-9-332,-7-9 83,-11-5 6,-7-4-85,-7 5 102,-5-6 240,-2 4-167,-2 4-84,-1 5-90,2 15-73,-2 6 33,-6 10-61,-3 7-28,-6 14 28,4 7-17,6 5 12,13 3 5,13 0-39,16-1 39,15-7-150,-20-19 0,1-4 150,29 6 0,-3-9-33,-13-11 33,-9-6 45,-11-7-17,-10-7-6,-6 0 28,-14-26-38,1 7 32,-6-20 1,6 13-3087,4 11 3126,9-8-23,2 18-16,9-7-22,2 15-1,18 7-22,-8 6-11,23 10 3386,-12 8-3381,8 12 1,-7 10-23,-8 6 0,-14-5-314,-3 22-375,-11-15-666,1 17-1418,0-17 2801,5-11 0,-5-15 0,3-7 0</inkml:trace>
  <inkml:trace contextRef="#ctx0" brushRef="#br0" timeOffset="69439">22444 8790 13345,'4'-6'7595,"-1"0"-6772,7-23 1,-1-7 201,-11 7-723,7-11 1,-5 2 39,-27 17-113,-10 8-83,-5 11-73,-5 13-40,-1 12-10,-1 16-18,12-4-11,16-10 1,2 4-34,5 2 0,2 2-145,1 1 0,2 1 119,4 5 1,5-1-54,8-6 1,5-3-82,6 0 0,3-2-62,6-2 1,3-3-40,3-2 1,2-4-127,1-3 1,0-4-169,1-3 0,0-5-98,-1-4 1,-1-3 226,-2-2 0,0-4 389,-4-3 1,-1-4 173,-4-3 0,-2-3 112,-3-5 0,-2-3 140,-4-5 0,-2-3 137,-3-5 1,-2-2-642,-2-6 0,-2-1 700,-3-2 0,0-1-17,-1 1 1,0 0-407,0 4 0,1 2 123,2 8 1,1 3 151,6-21-79,4 23 3,-3 18-250,0 12 1312,0 15-1350,5 15-29,2 23 6,-8-12 1,-1 2-107,-2-4 0,0 3 102,-2 5 0,-2 6 1,0-3-487,0 5 1,-1 1 478,0-4 0,0 3 0,0-3-6,1 7 0,-1-4-76,2-5 1,0-3 87,0-7 0,0-2 27,3 13 18,-2-19 21,0-14 725,5-17-752,21-21-40,-4 1 17,2 1 1,2-2 339,-5 6 0,0 0-312,8-3 1,2-1 5,0 4 0,1 2-11,-3 3 0,0 4 5,25-3 160,-12 12-194,-9 11-21,-7 11-113,-5 13-78,-7-2-1210,-8 1 0,-2 1-8425,-2 15 8547,1 7 1,-5-27-1,-2-20 1</inkml:trace>
  <inkml:trace contextRef="#ctx0" brushRef="#br0" timeOffset="911546">8176 7122 24575,'0'0'0</inkml:trace>
  <inkml:trace contextRef="#ctx0" brushRef="#br0" timeOffset="920293">17515 1785 19796,'0'-9'2034,"1"-27"1,1-7-932,2 1-503,0-9 0,0-1 176,3 6-677,-2 12-189,-2 16-157,-2 13-335,0 6 401,5 23-53,-1-1 118,0 18 0,-1 3-133,-1 8-81,-1 2 1,0 2 263,-3-17 0,-1-1 77,-1 16 0,0 0-6,0-20 0,-1-1 17,-1 5 0,0-3 70,-2-6-58,0-3 88,1-7 427,4-15-400,0-3-7,2-16 424,-1-13-561,1-20 59,2 15 0,0-3 83,1-20 0,2-1-188,-2 17 0,1-2 84,0-4 1,0-3 0,0 6-43,0-10-2,-2 10 0,0 2 49,-1 7-3285,-3 1 3117,1 17-206,-2 8 14,2 12 135,-2 11 146,0 17 26,0 2 0,0 2 1,-2 20-83,1 2 1,-1 4 80,3-14 1,1 1-93,-1 6 0,2 0-682,3-6 0,3-5 781,14 15 1,-8-29-1,4-8 1</inkml:trace>
  <inkml:trace contextRef="#ctx0" brushRef="#br0" timeOffset="920937">18421 1717 22003,'-6'-51'769,"1"0"1,1 3-1,5 3-1085,15-9 266,10 7 15,8 10-24,7 14 8,4 11-4,5 17-233,-19 8 1,-2 4 287,10 11 5,-16 1 1,-6 3-249,-10 25 254,-11-18 0,-5 2 14,-6 2 1,-6 0-2,-2-8 0,-5 0 0,1-2-18,-2 1 0,-2 0 1,-2-4 0,-4 2 1,5-6-2,-8 5 2,8-8 0,3-2 4,12-5 32,6-2 96,23-7 45,46-10-174,-7-1-561,3-3 1,4-1 501,-11 1 1,1-1-435,-7 2 0,2 0 1,0 0 481,4 0 0,1-1 0,-5 2 0,-4 0 0,-3 0 0,-4 2 0,1-1 0</inkml:trace>
  <inkml:trace contextRef="#ctx0" brushRef="#br0" timeOffset="922879">19497 1537 12537,'3'-56'1116,"-1"1"1,0 12 0,-1 6 1427,2 5-2472,-2 25-94,0 3 934,0 12-856,-1 3 582,0 26-559,-3 13-57,0-6 1,0 2 783,0-13 1,0-1-804,-1 6 0,1-1 25,0 19-23,3-16 69,4 8 424,6-27 191,11-16-342,4-16-22,12-12-11,-2-10-169,-8 5 12,-4 3 151,-7 5 141,-5 6-309,-2 3-67,-4 11-45,-1 12-11,0 4 0,1 8-17,4 26-28,-2-15-698,2 11 1,1 4-4191,-2-18 1,0-1 3812,1 6 0,0-2 0,2 1 1,-7-27-1</inkml:trace>
  <inkml:trace contextRef="#ctx0" brushRef="#br0" timeOffset="943950">20225 1499 15478,'21'-46'145,"-1"0"1,-4 4 0,1 10-118,6 19 1912,-3 6-2035,8 2 738,10 11-722,-3 9 1,7 15-12,-11 8-50,-8 19 146,-12-9 462,-10-1-395,-12-11 22,-6-11-39,0-1 201,-13 1-100,16-14 2187,-11 4-1497,18-12-153,-1 0-268,7-4-286,1-1 100,1-2-107,3-3 116,13 0 280,5 2 83,13 8-135,-8 3-52,3 7-124,19 23-70,-22-14-229,1 7 0,-4 2-269,-12 2-289,-8 14-48,-24-13 503,-21-5 149,-16-4 270,4-10-1256,13-9 1,1-1-8894,-5-4 8947,-6 0 0,37-1 1,14 0-1</inkml:trace>
  <inkml:trace contextRef="#ctx0" brushRef="#br0" timeOffset="944532">21595 1424 30408,'0'3'-3983,"0"0"3745,0-3 2517,-67 0-677,27-1-992,-6 1 1,-2-1 113,-11-2-837,25 2-931,0-1 1977,26 2-208,4 0-1535,1 0-640,3 0 374,1 7 154,6 12-59,-2-1-1,5 16 4,-6-8 19,0 10 8,-8 3 521,-4 0 79,-6 0 741,-2-3 68,2-4 3,2-9 95,5-6 540,3-10 160,3-3-403,3-5 14,0-2-471,16-17-170,-6 8 39,12-12-30,1 8 205,6 1 425,25-4 598,-15 8-1305,-9 6 0,0 2-158,16 5 0,-1 9 0,-1 2 0,10 5 0,-19-2 0,-3 4 0,-8 12 0,-11 6-1479,-29 23-2739,-8-18 4095,-6-15 1,-1-4-1,5-8 1,-2-2-1</inkml:trace>
  <inkml:trace contextRef="#ctx0" brushRef="#br0" timeOffset="945390">22989 1515 18436,'-49'-33'780,"0"-1"1,3 4 0,4 13-512,-7 38-73,19 7 0,2 7-107,3 5 1,3 2-1065,0 2 0,3 3 1020,5 9 0,7 1-12,4-11 1,5 1-9,4 10 1,5 0-66,6-6 1,7-3 75,6-5 1,6-4 8,4-6 0,2-5 14,2-5 0,0-5 78,-4-5 0,0-5 306,23-9 274,-19-18-425,-19-18-74,-15-11-123,-17 16 0,-6 1-61,-8-10-12,-9 15 1,-7 5 3,2 10 0,-4 5-13,-14-2 1,-3 2-96,-5 5 1,-1 3-936,-2 3 0,2 3 1018,8 1 0,5 2 0,16-4 0,4 1 0,-2 2 0</inkml:trace>
  <inkml:trace contextRef="#ctx0" brushRef="#br0" timeOffset="1.20093E6">24930 2835 14068,'9'-6'5820,"-2"1"-4902,-7 5 572,0 0-1255,-4-15-44,-14 11-23,-16-11-45,-26 19-90,24-1 1,-3 1 5,-3 1 1,-1 0 46,-7 0 1,2 1-213,16-3 1,1 0 226,-6 0 0,4-1 106,5-1-22,0-1-17,12 0-45,7-1-61,6 1-152,1 0 380,2 4-206,1 14-45,-1 8 23,1 17 22,-4 4-23,-2-12 1,-1-1-11,-5 15-12,2-13 0,0-1 6,0 8-51,7 17 23,16-15 0,5-8 22,29-11-33,8-13-480,-17-7 0,3-1 337,2-4 0,2-2-538,0-2 0,1-2 675,2-3 0,-3-1 0,5-2 0,-9 0 0</inkml:trace>
  <inkml:trace contextRef="#ctx0" brushRef="#br0" timeOffset="1.20148E6">25464 3060 17120,'1'-6'5669,"0"2"-4067,-1 4-1227,-3-63-207,-10 47-107,-2-14 1,-3 5-17,-20 40-23,-1 6 1,3 14-18,12 11 6,6 3 6,9 0 17,27-9-34,17-12-14,-7-13 0,3-2-1688,12-2 1,1-4 1717,17 2-338,-15-13 0,-5-4 383,-12-3 13,10-13 172,-25-13-56,-17-13-162,0 1 3,-8 18 0,-4 1 3,-20-11-23,6 7 3023,-10 2-3062,20 23 952,-4 4-1041,10 7-478,4 12-1051,9 7-4683,14 11 6329,4-2 0,-1-10 0,-4-10 0</inkml:trace>
  <inkml:trace contextRef="#ctx0" brushRef="#br0" timeOffset="1.20184E6">26052 2856 25489,'10'-32'30,"-1"0"1,23-19-31,9 52 12,21 4-7,-26 1-5,4 5 0,0 2 0,3 8-3,-10-2 1,-3 1 7,-3 8 18,-8 15-12,-11 15-11,-2-9-414,-4-10 0,0 1 391,4 18 6,-1-19 1,0 2-77,0 10 0,0-1 40,-1-16 0,-3 0-157,-10 17 0,-5-5 25,-9-12-14,-8-5 0,-8-4-367,-11-9 1,-3-6 30,10 0 0,-3-1 107,-4-3 1,-6-1-1,11-2 1,0-1 0,12-2-1,1 1 1</inkml:trace>
  <inkml:trace contextRef="#ctx0" brushRef="#br0" timeOffset="1.20255E6">24877 4340 15664,'0'-5'6027,"0"2"-3635,0 3-2107,-8-49-134,0 36-89,-12-36-23,-7 51-16,-13 4-7,-14 4-10,22-4 0,1 0 10,-22 3 23,16-4 1,2-2 44,-4-2 45,-11-3-23,29-3-5,10-1-34,6 1-45,4 3-27,0 1 22,-1 10 11,-4 6 5,-5 17-16,-5 11 0,-4 12-11,10-24 0,1 1-6,1 0 0,1 1-143,2 0 1,1 0 142,0 29-17,12 1-28,7-5-34,5-26 1,3-3-6,12 9-56,-3-17 0,3-4-381,23-6 39,-20-7 1,4-3-1311,12-8 0,2-3-2034,-6-2 0,1-2 3167,3-4 0,-4 0 0,3-3 1,-25 8-1</inkml:trace>
  <inkml:trace contextRef="#ctx0" brushRef="#br0" timeOffset="1.20274E6">25344 4492 16140,'0'-6'6789,"0"2"-4454,0 4-2296,1-47-11,-3 49-5,-1-24-18,-2 81-16,1-12-1862,4-2 1,1 0 1469,1-3-591,2-2 0,1 1 540,2-8 0,0-4 1,0 7-1,1-4 1</inkml:trace>
  <inkml:trace contextRef="#ctx0" brushRef="#br0" timeOffset="1.20313E6">25776 4428 18207,'0'-4'3461,"0"0"-2995,0 4-85,73-47-1199,-42 34 972,18-12 0,1 2 81,-10 22 236,6 6-292,-4 8 52,-17-1-74,-1 7 5,-14-3 45,6 12-78,-2-1 519,4 8-553,-2-1-50,-3-7-6,3 11 34,1 8-45,-1-7 3,-1-2 0,1 2-31,8 13-3,-10-21 0,2 1-8,1 1 0,0 0-56,12 24-348,-12-17 1,-4 1 234,-9-7 1,-7-2-98,-7 3 0,-8-3-648,-12-7 1,-5-5-1325,3-3 0,-2-2 2249,-6 1 0,2-2 0,6-4 0,0 0 0</inkml:trace>
  <inkml:trace contextRef="#ctx0" brushRef="#br0" timeOffset="1.20381E6">24995 5922 18262,'-2'-4'3860,"1"0"-2738,1 4-720,-24-38-518,9 28 155,-27-27-41,7 36 159,-12 1-129,-9 0 243,-6 0-11,13 0-148,12 0 0,2 0 157,6 0-126,-20 0 35,37 3-36,1 7 6,4 9-55,3 14-32,1 13-51,1 15-230,2-26 1,0 1 143,1 3 0,1 0-22,1 0 0,2-1-36,3-2 0,2 0 9,5-4 1,3-1 32,5-2 0,2-2-76,6-3 0,3-1-361,5-2 1,1-3-2717,4-2 1,1-2 3244,-5-3 0,-3-3 0,12 2 0,-23-7 0</inkml:trace>
  <inkml:trace contextRef="#ctx0" brushRef="#br0" timeOffset="1.20418E6">25372 6105 18548,'0'-6'3597,"0"2"-3258,9-24 0,6-6 265,8 5-542,-7-6 0,2 2 83,13 16-94,-10 12-40,9 7 0,1 11-22,1 13 11,-6 15-11,-8 15-299,-16-23 0,-5 2 310,-7 1 0,-4-1-9,-6 1 1,-4-2 44,-11 3 1,-1-4-32,12-11 1,0-1 5,-6 3 0,3-2 6,8-3 0,4 0 11,20-9-6,19-5-106,25-8-50,-15 0 0,2-1-531,4-1 0,2-2-100,2-1 1,1 0-1099,-1-2 1,0 0 1862,4-2 0,-3 0 0,5-2 0,-6 0 0</inkml:trace>
  <inkml:trace contextRef="#ctx0" brushRef="#br0" timeOffset="1.20451E6">26151 6012 16656,'-4'-2'6609,"1"-1"-5399,3 3-1042,18-55-118,8 42-45,-4-15 1,2 4 5,14 27 23,10 9-17,-7 3-1711,-12 0 1,-1 1 1699,9 8-44,-11 3 0,-4 1 38,-7 0 11,-1 3 0,-2 1 51,-2 15-37,-5-11 0,-1 2 14,2 23-31,-4-25 1,0-2-14,1 21-23,1-13-112,-1 7-364,-6-5 179,-3-9-3854,-31 9 4179,4-28 0,-3 1 0,16-13 0</inkml:trace>
  <inkml:trace contextRef="#ctx0" brushRef="#br0" timeOffset="1.20512E6">24826 7646 19160,'-2'-3'3114,"0"0"-2437,2 3-397,-74-40-11,21 24-3043,-1-6 0,-1 1 2830,-1 15 73,-1 4-932,1 1 853,16 1 1089,0-1-1133,35 1-12,1 0 6,4 1 2308,0 10-2269,0 6 0,0 6 3465,-1 17-3263,-8 22-169,3-27 1,-1 2-45,-1 0 0,-1 0 25,-4 11 1,-1-2-32,6-14 1,1-1-18,-1 20 1,2 0-354,6 3 345,7-19 0,5-3-75,21 6-48,-7-16 0,3-1-177,7-2 1,3-2-1197,6-3 1,2-3 1498,11-2 0,-4-3 0,-21-2 0,-2-1 0,27-2 0</inkml:trace>
  <inkml:trace contextRef="#ctx0" brushRef="#br0" timeOffset="1.20563E6">25330 7832 23931,'-23'-44'200,"0"1"0,3 3 0,13 8-178,32 16-16,12 5-18,9 4 7,-7 5-18,21 19 7,-30-4-4,4 9 0,-2 5-19,-1 15-162,-10-10 1,-4 1 178,-2 12 25,-21 14 14,-12-25-6,-6 6 34,-17-9 45,14-15 44,-7 2-39,16-11 403,6-6-280,6-5-66,2-1 50,3-16-179,10 5-18,8-10-5,15 9 17,11 5-6,8 4-16,2 10-1,-3 9 1,-6 11-7,-13 1-27,-6 12-90,-22 5 45,-5-7-171,-14-5 0,-6-2-355,-14 1 173,-10 5-2812,-3-15 3249,16-15 0,4 0 0,13-5 0</inkml:trace>
  <inkml:trace contextRef="#ctx0" brushRef="#br0" timeOffset="1.206E6">26282 7632 18823,'-2'-3'4593,"0"1"-3394,2 2-1121,-3-44 17,20 33-28,5-34-16,23 48-29,1 2-27,1 5 16,-7 3-11,-10 1-11,8 15 22,-10-1 0,13 20 23,-7 4-390,-16-20 0,0 1 339,1 3 0,0 1 6,2 2 0,1 0-20,1 0 0,0-1 6,-4-9 0,-2 0-115,3 8 1,-7-1-152,-15 6-398,-23 13-409,-5-35 0,-7-6 466,-16 1 1,0-4 0,-9 3 0,-1-5 0</inkml:trace>
  <inkml:trace contextRef="#ctx0" brushRef="#br0" timeOffset="1.20667E6">24461 9102 32364,'25'-55'-3070,"-13"17"1933,-34 63 967,-20 6 216,13-13 0,-2-1-321,-6-1 1,-1 0 345,-1-1 1,0-2-219,1-1 1,0-2-316,5-3-1,0 0 416,-18 1 58,15-4-219,13-2 3,10 0-26,7 3 520,1 4-205,3 6 157,1 11-293,0-2 138,2 33-98,4-5-350,-1-12 0,1 1 212,2-3 1,1 0-47,2 0 0,1-1-19,2-1 1,4-1-233,3-1 1,2-3-550,19 17-3671,3-18 0,3-4 4646,-18-12 1,0-2 0,6 3-1,-3-2 1,-5-6 0</inkml:trace>
  <inkml:trace contextRef="#ctx0" brushRef="#br0" timeOffset="1.20708E6">24996 9489 20800,'1'-54'1208,"0"1"0,-1 5 0,1 10-1051,-1 23-34,0 7-78,2 9 0,1 12-23,0 2 45,0 24-39,-2-8 14,-10 29 0,-2 5-64,3-4 22,-4 0 0,4-3 17,16-21 0,8-17-1,6-8 46,16-16 22,3-10 62,16-11-226,-26 9 1,-1-2 227,-1-1 0,0-2-2,-3 0 0,-1-1 89,15-19-17,-10 8-56,-11 10-100,-10 13-45,-6 8-6,-3 13 401,-1 12-429,0 15-207,1 12-571,11 7-1435,10 1 191,-3-28 1,5-3 1359,10 2 1,0-3 0,4 3-1,4-6 1</inkml:trace>
  <inkml:trace contextRef="#ctx0" brushRef="#br0" timeOffset="1.20746E6">26059 9418 25529,'-1'-41'18,"0"1"1,3 2 0,8 10-8,37 23 6,6 2-11,-3 4 5,-8 2 14,-13 3-9,-12 4 19,-7 5-13,-6 5 101,-2 13-83,-2-7 21,0 17-33,0-18 20,1 36-48,4-13-6,5-4 1,3 0 11,7 8-12,1-15 0,0 0-518,4 11 493,-12-18 0,-5 1-70,-16 28-5,-5-30 0,-6-2-460,-19 4 0,-3-3 17,11-8 0,-1-2-4367,-19 6 1,3-4 4208,8-6 0,0 0 0,29-11 1</inkml:trace>
  <inkml:trace contextRef="#ctx0" brushRef="#br0" timeOffset="1.20854E6">24469 10961 23030,'8'-31'386,"1"1"1,6-19-320,-15 49 319,0 0-330,-5 0 17,-4 0-11,-12 1-23,-10-2 22,-6-3 242,-5-3-12,13-2-162,8 0 39,15 0-89,6 1-29,8-6-22,2 2-11,4 1-6,-4 5 0,1 2 29,-6 2-7,3-1-22,-7 3 12,0 0 5,2 4-39,-1-1 50,4 4 0,-3-4-17,6 1 12,2-2 11,16 2-28,7-1-17,13 2-28,-11-2 22,7 2 12,-16-1-6,-1 0 22,-12-1 23,-9-1-6,-5-1-28,-4 0 56,-9 0-33,-10 1-51,-25-2 51,0 1-23,10 1 0,1 0-2364,-7 0 2387,-8 4-687,-3 3 658,20-3 6,-2 0 1,2 0-23,7-2 16,-4 1-27,23-4 95,8-1 2154,1 0-2182,7-2 829,-3-1-914,5 1 29,-6 0 6,-1 3 10,1 5 1,1 6 5,4 9 6,-1 1 5,7 26 6,-2-6-17,3 11-22,-1 5 11,-1-5-191,-5-20 1,0 2 173,-1-1 1,1 0-49,0-2 1,1 1-236,0 3 1,1 0-83,5 11-679,2-15 0,2-3-323,3-9-5237,34 3 6621,-15-20 0,-6-2 0,-13-2 0</inkml:trace>
  <inkml:trace contextRef="#ctx0" brushRef="#br0" timeOffset="1.20918E6">25412 11049 15564,'4'-7'6637,"-1"2"-5931,-3 5 1304,0 0-1876,4-57 51,-19 52-39,-3-36-106,-10 60 32,-10 7-27,5-6 6,-15 5 10,-7-2-22,10-7 34,12-9 0,1-2 84,-5-2 22,-10-5-89,27-1 111,9-8-156,9 4 33,0-5-50,6 6-22,0 0 16,13 2-10,1 5-18,3 2 12,10 12-6,-11 3 5,8 13-5,-13-7 17,-4 22-6,-8-10 6,-6 18 0,-6-10-12,-7-5 12,-4-3 0,-1-8-17,6-8 39,0-4 84,10-12 45,1 1-84,6-11-56,6-5 0,8-9-16,1 1-12,13-7 22,8 1-22,2 4 0,8 3 11,-9 13-16,2 12-18,2 11 18,3 13 5,-9-1-9,-11-6 1,-3 3-26,3 8 17,1 8-78,-21 1-34,-17-17-151,-13 10-319,-11-16-706,-4-9 78,9-9-8604,2-19 7373,19 6 0,-1-7 1,10 13-1</inkml:trace>
  <inkml:trace contextRef="#ctx0" brushRef="#br0" timeOffset="1.20955E6">25858 10990 18252,'-2'-2'4111,"0"0"-1882,2 2-1842,56-57-180,-11 35-487,1-12 0,2 3 367,-15 22 1,-1 5 46,26-3 110,-13 4-205,-12 9-17,-16 0 34,-5 14 34,-6 17-23,-1 10-48,-2-13 1,-1 1-245,1 1 0,0 1 222,1 3 0,2 0-5,1 3 0,1-2 8,-1-9 0,0 1 11,5 13 0,-2-1 34,-2 17-43,-5-20 1,-3 1-19,-14 18 10,-3-19 165,-22 2-523,7-22-896,-20 3 1260,2-18 0,22-4 0,2-4 0</inkml:trace>
  <inkml:trace contextRef="#ctx0" brushRef="#br0" timeOffset="1.21016E6">24780 12399 23931,'-37'-14'26,"0"0"0,-1 1 1,2 4 12,-5 9-28,-16 1 34,-5 1 17,3 0 10,11-1-10,16 0-34,16 0-6,9-1 6,6 1 62,4 3 39,3 6 0,6 7 145,4 19-84,-5 3-100,-1 4 79,-10 10-113,-5-22 0,-1 1-42,1 2 0,-1 0-12,-1-1 1,0-2 14,-1 27-45,6-15-78,7 9-421,21 5 135,-2-22-392,0-13 0,5-2-4107,22-3 4043,7-1 0,-20-8 0,-15-6 0</inkml:trace>
  <inkml:trace contextRef="#ctx0" brushRef="#br0" timeOffset="1.21058E6">25355 12546 22285,'-9'-42'907,"1"-1"0,2 6 1,-3 8-499,-19 18-151,2 7-90,-10 10-56,-1 10 11,-7 29-112,14-10-20,8-2 1,3 2 36,-3 23-20,9-9 1,2 2-9,4-7 0,3-1-572,5 7 1,3-3 566,8 7-1509,9-24 1,3-5 1502,4-3-31,0-5 0,3-5 76,21-8-1963,-1-10 1985,-7-5 597,-18-16-519,-16 0 2212,-7-10-2273,-22-6-45,-11 11-17,-21 2-11,18 23 0,1 4-6,-16-1 89,-4 8-94,19 9 3313,-2 12-3554,5 3-3885,8 10 3353,16-13-3059,20 6 3843,5-13 0,-1-2 0,-4-9 0</inkml:trace>
  <inkml:trace contextRef="#ctx0" brushRef="#br0" timeOffset="1.21102E6">25890 12593 16384,'-6'-4'3288,"0"1"-429,6 3-2135,0 0-3479,-9-60 2806,15 43-363,1-18 0,5 4 340,12 27 652,32-1-624,-23 8-45,7 0 11,-7 5 40,-1 7 0,0 4 22,0 10-28,-14-6 2524,-1 17-2384,-8 3-129,-3-12 0,-1 2-14,0 12 1,-2 1-26,0-4 0,-2 0 477,0 10 0,-1-2-503,0-16 1,-1-1 0,-1 8 0,0 0-375,0 19 363,1-25 1,0 1-160,-1 24 22,-11-19-156,-15-12 78,-7-18-14,2-7 0,-7-3-247,-19-5 1,-5-3-408,19 3 0,-2 0 0,-1-2 223,-9-2 1,-3-1 0,3-2 668,9 1 0,1 0 0,5 0 0,3 1 0,4 0 0,-16-7 0</inkml:trace>
  <inkml:trace contextRef="#ctx0" brushRef="#br0" timeOffset="1.21383E6">27171 3111 12472,'-52'-1'2457,"0"0"1,0-1-1,-14 0 1,11 0-2021,21-1-236,23-1-10,18 2 145,17-3-73,39-1-238,-26 4 0,4-1-1021,15 1 1,1 1 989,-14 0 1,0 1-7,14 1 1,2 0-358,-8 0 0,2 0 367,-3-1 0,3 1 1,-2 0-2,10-1 0,-3 0 3,-4 0 0,-4-1 67,6-7-5,-36-3-40,-13-6 29,-47-13-23,4 7 50,-12 1 0,-4-1 20,20 8 0,0 0 48,-13-7 0,2 0 33,-4-4 319,8-10 1524,25 18-1944,0-7 860,21 13-927,2 7-5,20 3 5,20 22-5,4 7-269,-21-3 1,-1 4 264,-8 1 1,-3 0-8,8 23-12,-16-19 0,-3 2-132,-4 1 0,-2 0-310,1 1 0,-2 1-4333,-1 10 1,-1-2 4791,0 8 0,0-12 0,0-27 0</inkml:trace>
  <inkml:trace contextRef="#ctx0" brushRef="#br0" timeOffset="1.21434E6">28913 2836 23500,'-44'-33'67,"1"-1"0,-1 3 1,1 8-63,6 17 1,1 5-531,-2-1 1,1 0 552,1 0 0,2 0 22,-22 0 363,16-1-357,17 1 139,13 1-195,6 1-6,4 0 40,0 7 547,0 0-513,-1 14 55,-1 4 6,-4 12 16,-4 9-16,-2 6-34,-1 6-33,2 3-434,4 1 361,7-2-6,10-3-11,12-6-84,16-4 11,-1-14-311,-3-12 1,2-3-1482,18 0-2697,-14-8 0,0-1 4590,17-5 0,-22-4 0,-15-1 0</inkml:trace>
  <inkml:trace contextRef="#ctx0" brushRef="#br0" timeOffset="1.21473E6">29380 2814 16695,'-3'-5'4996,"0"2"-3517,3 3-1341,54-50-64,-29 37 177,20-14 1,2 2 116,-6 23-33,15 0 58,-21 1-47,-12 1 31,-6 0-41,-12 2-19,1 3-310,-5 11-227,1-2-22,3 13-2,4-3 57,6 12-18,9 9 112,-9-18 0,1 1-117,3 4 1,1 1 194,0 2 1,-1 0 79,9 22-38,-15-25 0,-6 1-10,-15-2 0,-7-2-22,-2 1 1,-5 0-136,-12 2 0,-5-4-999,-1-5 0,-1-3 861,5-3 0,3-2 1,-10 3-1,20-8 0</inkml:trace>
  <inkml:trace contextRef="#ctx0" brushRef="#br0" timeOffset="1.21545E6">27031 4945 19511,'-4'0'2773,"0"0"-1723,4 0-382,65-11-131,-4 4-1376,-1-1 1,5 1 912,-9 2 0,0 2-227,3 1 0,1-1-214,-1 0 1,1 0 275,-16 1 1,2-2-1,-4 1-73,1 0 1,-2-1 24,8-1 0,-5-2-78,-8-3-65,-4-1 90,-25-13 230,-25 2 1,-22-14 19,11 19 1,-1 1 704,-3-1 0,1 1-503,1 1 1,1 1 19,-11-7 1104,5-2-1042,24 12-186,-1-3-100,13 9-33,11 2-40,12 6 273,15 7-245,13 11-14,-22-5 1,1 3-137,1 3 0,-1 3-43,0 3 0,-3 2-632,-4 2 0,-3 2-2653,-6 2 0,-4 0 3288,-2 25 0,-8-23 0,-4-17 0</inkml:trace>
  <inkml:trace contextRef="#ctx0" brushRef="#br0" timeOffset="1.21719E6">29185 4354 20565,'-46'-5'435,"0"-1"0,2 2 0,4 0-160,-7-1-45,-2 2-79,-3-3 11,1 1 1,2 0 21,5 0 18,8 1-23,11 0-67,11 2-89,7 0-40,6 2 22,0 4 35,1 8 4,-2 11 18,-1 13 5,-6 12 28,-5 10-36,5-25 0,-2 0-276,-1 3 0,0 2 242,-1 3 1,1 1-29,0 3 0,2-1 3,1-8 0,2 0-3,1 7 0,4 0-8,5-2 0,4-1-23,2 1 1,3 0-46,6 3 1,4-3-87,2-11 0,4-4-300,3-4 0,3-5-1358,4-4 0,1-5 1823,-4-5 0,-1-3 0,11-1 0,-20-4 0</inkml:trace>
  <inkml:trace contextRef="#ctx0" brushRef="#br0" timeOffset="1.21777E6">29437 4715 23478,'3'-41'168,"3"13"-107,9 43 1,-4 3 72,-3 2 85,-7-2 22,-8 0 27,-8-6-16,-5-3-28,-2-4 102,-1-13-242,10 2 56,0-14-39,10-1-23,1-10 0,9-4-16,6-1 11,14-3-56,-6 16-29,15-1 18,-9 18 5,9 4-28,10 20 1,-7 10 4,-3 7 7,-12 14-12,-16 1-198,-9-16 0,-7 3 142,-15 14 0,-6-1 34,7-13 0,-5-2-4,-3-1 0,-5 2 0,1-4-327,-5-2 1,0-3 372,-7 4 0,-1-2 28,8-8 0,2-4 47,-15-1 12,26-18-34,16-10-17,17-8-28,9-2 391,11 3-397,17 4-22,-1 8-5,1 4 576,2 7-918,-5 3-667,14 6-2094,3 0 3125,-24-6 0,-2-2 0,3 2 0,-2-3 0</inkml:trace>
  <inkml:trace contextRef="#ctx0" brushRef="#br0" timeOffset="1.21797E6">30054 4990 25236,'17'-3'73,"-8"12"-179,-21 33-46,1-6-766,-1 10-8913,2-4 7795,2-10 0,2-4 1,6-24-1</inkml:trace>
  <inkml:trace contextRef="#ctx0" brushRef="#br0" timeOffset="1.21838E6">30544 4759 24623,'3'-38'264,"0"-1"0,2-20 134,-9 74-365,1 1 12,-9 30-28,-1 7-23,3-9 1,0 0 5,3-12 0,1-1-12,-1 17 1,4-4 117,5-11-106,15 21 11,-3-40 82,27-1-65,-7-21-6,7-3 11,-11-5 1,-2-1-11,3-3 16,-2 2 0,0-1 73,3 0 229,1-1-285,-15 10 39,-8 13-44,-11 5 33,-6 21 0,-13 19-79,-4 6-27,-1 2-118,9-22 0,1 0-577,1 11-17,-4 10-6553,26-15 7287,6-24 0,1 0 0,-5-14 0</inkml:trace>
  <inkml:trace contextRef="#ctx0" brushRef="#br0" timeOffset="1.21881E6">31089 4784 18694,'-2'-4'4946,"1"0"-4347,1 4-503,63-60-35,-22 44-47,-1-16 0,3 3 33,-7 26 1,-1 7 20,16-1-24,-14-1 1,1 1 50,15 3-5,-8-1-17,-13 1-40,-13-1 91,-4 6-12,-8 1 33,0 7-10,-4 6-3381,-4 6 3324,-2-3 73,-8 16-59,1-12 1,0 1-46,-1 5 1,1 0-206,-2 2 0,2 0 188,2 3 1,1 0-20,3 1 1,2 0-15,2-1 0,1-1-6,2 3 1,1-2-92,6 19 32,-4-25-133,-21 1-343,-23-22-305,7-8 1,-5-2 1235,-14-1 0,1-2 1,-6-1-1,-2-2 0</inkml:trace>
  <inkml:trace contextRef="#ctx0" brushRef="#br0" timeOffset="1.22156E6">25559 5221 13023,'-50'3'232,"-1"1"1,0-1-1,-11 0 1,3 2 143,14 0 0,3 1 7,9-1 0,2-1-150,-4 1 0,1 1 898,-14 4-612,25-5 312,18 0-24,23-5-314,18 0-380,1-4 1,5 0-66,0 1 1,2-1-192,0-2 1,2 0 0,-3 0 159,-2 1 1,-2 0-4,6-1 1,-2-1 37,-9 2 0,-3 0 270,10-3 360,5 0-416,-31 4-159,-41 3-147,2 1-1462,-25 3 1,-7 1 1501,24-1 0,0 0 13,-11 1 1,-5 2 0,1 0-273,-8 2 0,2 1 241,3-2 1,3 1-2,6 0 1,5-1 738,10 1-343,29-5-347,19 0 124,39-5-131,-10-1 1468,-6 0 0,3-2-1526,-3 1 0,-1-1-34,-7 2 0,1-1 501,12-2 0,1 0-509,-10 1 0,-2 1 233,20-3-204,-3 1-50,-49 5-3260,-28 2 3361,-6 2-305,-19 2 0,-7 2 321,7-1 0,-1 1-3,0-1 1,-3 2 0,3-2 0,-1 1 1,1 0 31,-12 1 0,4-1-37,6-1-38,-2 1-17,64-7-448,43-5-125,-24 3 1,4 0 528,8-1 0,6-1 0,-8 2 0,10-1 0,-10 1 0,-1 0 0</inkml:trace>
  <inkml:trace contextRef="#ctx0" brushRef="#br0" timeOffset="1.22325E6">29087 5577 9834,'-46'-5'1790,"1"-1"1,-1 1 0,-1 0 0,4 0-1404,-17-4-91,44 7 40,4 1 443,8 0-297,28 1-359,9 2 1,5-1-108,-5-1 1,5 1-1111,17 1 1,8 1 0,-1-1 1110,-12 0 0,-1 0 0,1 0-267,9 1 1,2-1 0,4 1 246,-14 0 1,5 0 0,1 0 0,-3-1 0,-5 1-370,1-1 0,-6 0 0,6 1 375,0-1 0,5 1 1,2 0-1,0 0 1,-5-1 9,13-1 0,-4 0 0,-2 1-8,-9-1 1,-1 0 0,1 0 18,15-1 0,3-1 1,-14 0-8,0 1-12,-8-1 1,-8 0 33,-26 1 28,-15 0 2433,-12 0-2455,-19 1 0,-8 0-23,-1 0 0,-2 0-41,-8 1 1,-6 0 33,11-2 0,-6 1 1,0 0-1,5-1 2,-10 1 0,-4-1 4,8 0 0,-10 0 1,-4 0-1,2 0 0,10 0-92,5-1 0,6 0 0,-5 0 82,0 1 0,-7-1 0,-2 0 0,1 0 1,3 0 9,0 0 0,2-1 0,1 1 0,1-1-6,0 1 0,0 0 1,1 0-1,1 1-11,-11-2 0,1 1 0,5 1-2,-8 0 1,10 1-585,9 0 537,-1 2 107,44 0 5,25 2-50,31 0-31,-10-2 0,5-1-9,-7 0 0,3 0 0,2 0 27,9 0 0,3-1 0,1 1-191,-10 0 1,1-1 0,1 0 0,1 1 174,4 0 1,0 0 0,1-1 0,1 1 4,0 0 0,1 0 0,0-1 0,-1 1-409,-1 0 0,0 0 0,0 0 1,-2-1 415,-4 1 0,-1-1 0,0 1 0,-3-1 5,9 0 1,-2 0 0,-3 0-597,9 0 1,-6-1 576,-17 0 0,-4 0 439,1 0-442,-25 1 11,-53 0 6,9 0 0,-3-1 479,-6 1 0,-6-1-478,4 0 1,-7 0-1,-1 0 1,5 0 660,-10 0 1,-4 0-656,7 1 1,-9-1 0,-4 0 0,1 1 0,6 0-107,9-1 1,3 1-1,1-1 1,-4 1 99,-2 0 0,-4 0 0,0 0 0,0 0 0,4 0 8,-2 1 1,3 0 0,2 0 0,4 0-295,-15 0 0,7 1 299,1 1 0,23-2 302,60-5 1,25-3-174,-10 2 1,5 0 0,3 0-105,1 0 0,3-1 0,2 0 1,1 1-194,-9 0 0,1 1 1,0 0-1,0 0 1,-1 0 162,8 0 1,-2 1 0,-1 0 0,1-1-15,-2 2 1,0-1 0,0 0 0,-1 1-97,-4-1 0,0 0 1,-2 1-1,0-1-1311,8 1 1,-1 0 0,-3 0 1411,9-1 0,-7 1 0,8 0 0,-34 1 0</inkml:trace>
  <inkml:trace contextRef="#ctx0" brushRef="#br0" timeOffset="1.38227E6">27030 6205 17658,'-9'0'2308,"-35"2"0,-7 1-2039,22-2-177,-20 2 0,3 1 172,31-2-57,8 2 146,5 1 22,18 1-134,24 1-166,-7-4 1,4 0-488,11-1 0,3-1 426,8-2 0,1-1 11,2-1 1,0-1-4,-4-1 0,-2-2 26,-8 0 0,-4-1 36,-11 0 0,-3-1 61,3-10-66,-23-3-29,-26-6 6,-18-3-34,7 13 1,-3 2-136,-4-1 0,-2 2 157,-2 0 1,1 2 45,3 2 0,3 2 0,-13-4 935,17 8-924,19 3-90,3 2 17,12 6 12,9 8-29,5 2-1583,5 3 0,3 2 1566,18 16-3,-12-9 1,0 1 2,-8-3 1,-2 1-12,-1 6 1,-4-1-24,3 12-178,-10 16-572,-18-23-2011,-2 9-2167,1-13 4968,2-5 0,4-18 0,0-2 0</inkml:trace>
  <inkml:trace contextRef="#ctx0" brushRef="#br0" timeOffset="1.38272E6">28716 6115 22839,'-58'-12'228,"-1"0"0,7 1 0,3 3-167,15 7 1,2 1-6,-12-1 78,-6-3 34,19 0 39,-1-2 213,13 2-218,10 1-152,6 1 18,3 2-35,0 7 1,1 5 78,-1 23-56,0-8 61,-7 25 24,-7-7-21,-1-7 1,-1 1-54,2-4 0,1 0-1716,-1 7 1,1-2 1699,2 10 27,14 5-33,16-16-23,17 8-28,-11-25 1,4-2-147,11 0 1,2-1 11,-13-7 0,1-1-698,12 0 1,-1-4-8994,7-4 9246,-5-1 0,-17-2 0,-20 0 0</inkml:trace>
  <inkml:trace contextRef="#ctx0" brushRef="#br0" timeOffset="1.38363E6">29378 6557 21534,'-14'-47'803,"1"0"0,2 5 0,1 5-417,3 8-252,6 9 124,19-5-213,-4 13 28,37-7-51,-10 15-33,22 7 11,-8 12-11,-13 5 2,-15 0 1,-4 4-3,0 10-12,0 17 29,-27-10-6,-5-11-17,-29 8 23,7-16-1,-7 4 23,0-11 51,17-9-18,-2-1 96,10-7 5,6-4 52,2-4-136,4 1-33,5 1-23,7 4-10,7 4-1,10 9 6,10 7-23,14 13-8,-22-10 0,0 1-3,20 14-25,-17-6 0,-2 0-8,-3 9 11,4 14-12,-39-18 0,-20-4-61,-22-5-9,16-14 1,0-1-70,-23 4-370,15-8 0,1-2-750,-7-3-1289,-13-8-5960,32-11 8559,13-3 0,10 7 0,4 5 0</inkml:trace>
  <inkml:trace contextRef="#ctx0" brushRef="#br0" timeOffset="1.38412E6">30148 6340 24211,'-1'-33'303,"44"5"-258,20 28-1041,-16 0 0,1 1 1024,-11 1 0,-1 0-8,-3 1 0,-2 1 618,20 5-650,-13 1 363,-11 2-334,-7 7-6,-9-5 29,1 12 4,-7-2 7,1 10 22,-1 5 1030,-2-6-1064,1 11 45,-2 9-51,1 5-19,-1-23 0,1 1-207,1-4 1,1 0 194,3 4 1,2-1 5,4 3 1,1-1-12,-3-8 0,2 1-78,6 9 1,-2-2 69,-3 8-28,-11 12 16,-31-23-38,-31-8-37,20-15 0,-3-3-539,-10-1 1,0-3-353,7 0 1,1-2 370,-9-1 0,5-2 1,8 1-1,0 0 1</inkml:trace>
  <inkml:trace contextRef="#ctx0" brushRef="#br0" timeOffset="1.53726E6">26989 9828 18186,'-47'-5'838,"1"0"0,4 0 0,9 2-155,20 3-577,11 1 302,18 2-280,8 1-1620,17 0 1,4 0 1547,13 0-25,-10-1 1,10-1 0,-5 0-7,0-1 1,-2-1-18,13 0 1,-1-1-109,-8-2 1,-5-2 157,-14-1 1,-3-2 28,4-2 0,-2-1 193,10-17-2092,-28-12 1873,-16 12 2160,-27-15-2131,-13 16-1,11 12 1,-2 0 41,-2 1 1,1 2 170,-27-7-16,12 6 377,16 6-635,14 4 9,8 3 14,10 7-23,2 1 33,20 26 6,9-2 2680,11 8-2731,-13-17 1,4 0-6,4 5 1,0 1-10,-3 0 1,-2 1-3,1-2 0,-9 3-726,-22 6 1,-10 0-3806,-15 4 4531,-6-5 0,-1-2 0,2-12 0,-2 0 0</inkml:trace>
  <inkml:trace contextRef="#ctx0" brushRef="#br0" timeOffset="1.54279E6">28652 9427 23360,'31'-29'367,"-1"0"0,-9-17-328,-72 49-22,-11-1-9,20 2 1,-2 0-609,9-1 0,-1 1 603,-6 0 0,-1 1-20,4 0 0,2 1 12,-7 1 372,7 2-378,24-3 235,0 6-174,2 6 12,1 8 78,0 20-101,4-11 56,2 25 12,9-15-35,4 15 82,-1-29 1,2 0-141,1 2 0,2-1-9,1 0 1,1-1-6,2 0 0,0-1-20,1-1 1,1-1-63,0-2 1,1 0-357,3 4 1,1-2-1148,16 14-51,-2-6 1636,3-16 0,-26-15 0,7 1 0</inkml:trace>
  <inkml:trace contextRef="#ctx0" brushRef="#br0" timeOffset="1.54334E6">29176 9668 15003,'-3'-5'5780,"0"2"-3959,3 3-1194,-17-66 12,16 34-446,-4-11 0,3 2-92,13 18 17,13 1-96,-9 13 0,17-3-16,13 7-6,5 7 6,10 11-12,-12 15-350,-8 13 339,-13-3-22,-8 14-3269,-22 0 3303,-3-9-178,-11-11 0,-3-4 206,-5-6-40,-4-1 1,-3 0 78,-7-2-1839,-13 4 1878,23-12 2502,4-6-2266,17-3 188,-1-3-430,8-2 130,6-13-219,1 7 3391,14-12-3374,17 13-29,-7 2 0,2 6 1,1 5 5,7 9-17,-11-1 0,0 3-5,14 21 5,-7 6-11,-12 3-5,-11-11-3432,-24 13 3459,-1-25-122,-10 2 1,-4-1 21,-15-2-10,10-7 1,-1-1-81,-11-2-3505,-17-5 2184,31-9 1270,-19-10 0,37 7 0,-3-7 0</inkml:trace>
  <inkml:trace contextRef="#ctx0" brushRef="#br0" timeOffset="1.54356E6">30018 9810 16883,'4'4'3636,"-1"0"-2091,-3-4-1534,0 61 452,-3-30-1161,0 14 1,-1-1-1202,-3-14 1899,-5 10 0,9-29 0,-3 3 0</inkml:trace>
  <inkml:trace contextRef="#ctx0" brushRef="#br0" timeOffset="1.54421E6">30767 9556 21147,'0'-6'2717,"0"2"-868,0 4-1776,-13-60-23,-8 45-17,1-17 1,-4 4 50,-31 29-70,23 1 0,0 0 8,-1 1 1,2 1 16,-25 6-28,13 2-11,12 1 0,11 0 23,6 0-12,5 3-5,2 2 16,3 5-11,2 2 0,2 4-5,1 2 5,0-6 34,0 16-23,-4-12 6,-2 13-5,-4-10-23,0-4 22,2-4-11,1-5-11,2-6 28,0-2 34,3-7 324,0-1-240,3-3 39,6-8-118,8-7-50,11-10 5,11-4-39,6 0 29,1 6 10,-3 7-39,-4 8 17,-4 7 0,-3 11 11,0 11-16,-1 12-18,-2 10 18,-7-6-68,1 23-11,-14-19-56,-7 14-112,-19-16-246,-16-7-337,-13-9-565,-7-7-1407,-2-9 2807,-1-14 0,26 5 0,7-7 0</inkml:trace>
  <inkml:trace contextRef="#ctx0" brushRef="#br0" timeOffset="1.54446E6">30673 9439 14566,'2'-3'6301,"0"1"-3584,-2 2-2258,74-42-307,-39 31-119,12-11 1,0 2-51,-14 20-179,-3 2-896,-4 2-7148,-3 5 8240,-6-1 0,-6-2 0,-6-2 0</inkml:trace>
  <inkml:trace contextRef="#ctx0" brushRef="#br0" timeOffset="1.54495E6">31338 9258 26038,'32'-33'65,"0"1"0,-2 3 1,-1 7-66,-1 18 33,10 3-22,6 2-11,4 2 23,-4 0 5,-7 2 5,-12-1-27,-10 0 16,-8 3 1,-6 3-23,-4 7 22,-2 3 1,-2 5 10,3 3 6,3 3-11,6 7 0,7 7-17,1-11 1,1 0 10,7 15-240,-7-12 1,-2 0 211,-5 11 20,-6-16 0,-2 1 17,-5 0 0,-4 0-17,-3 1 0,-2 1 0,-3 0 0,-2-1-20,-2 0 1,-2 0-37,-2-2 0,0-2-12,-2-2 1,1-1-9,1-5 1,0-2-404,-20 14 202,19-17-757,5-7-2430,9-10 3450,-3-4 0,4 1 0,3-1 0</inkml:trace>
  <inkml:trace contextRef="#ctx0" brushRef="#br0" timeOffset="1.72297E6">27389 7832 16353,'-53'1'1189,"-1"0"1,1 0 0,5-1 0,1 1 0,7 1-401,-12 6-458,18-1-130,11 3 46,41-3-57,35-3-145,-11-4 0,4 0-541,8-2 1,2-1 517,3-1 1,2-1-6,-2-1 0,0-1 5,-5 0 1,-3-1 10,-6 0 1,-4-1 27,14-4 298,-18-12-169,-30 4-33,-14-13-11,-22 1 190,-13 1 95,-3 2-274,12 9 202,5 4-191,18 11-101,1 0 990,9 6-1034,17 13-23,6 5-11,22 20 25,-22-16 0,0 2-221,0 3 0,-1 2 195,-2 1 1,-3 1-3,-5 0 0,-2 0-361,-5 27-2532,-18-3 2907,-7-12 0,4-17 0,5-12 0</inkml:trace>
  <inkml:trace contextRef="#ctx0" brushRef="#br0" timeOffset="1.72582E6">28711 7541 15104,'0'-4'7461,"1"1"-6649,-1 3-515,6-35-107,-6 26-111,0-27-74,-15 35 1,-15 0 5,-2 1 34,-26 0-23,1 0-1710,15 0 1,1-1 1693,-13 0 38,-1-1-32,42 1-1,0-1 0,12 2-17,1 0 29,1 3 3386,3 6-3409,1 3 11,3 14 17,-1 7 5,-4-3 1,-2 4-1,-1-2 1,-2 0-15,0 1 1,0 1 8,-4 2 0,0 0-298,-5 23 292,4-21 1,0-1-4,1-1 1,0-2-15,2-2 1,1 0-15,5 6 1,2-1-3,4 7 5,11 6-72,8-28-651,12-3-999,-9-10 0,3-1 1728,10-3 0,-1-3 0,6 0 0,1-2 0</inkml:trace>
  <inkml:trace contextRef="#ctx0" brushRef="#br0" timeOffset="1.72626E6">29399 7691 17300,'-3'-4'4508,"1"1"-3068,2 3-874,-68-28-359,40 21-11,-24-4 0,0 6-106,23 15-4,-4 9 1,0 6-3406,0 16 3330,12-17 0,2 3 6,4 3 0,3 1-75,6 3 1,2 0 52,-2 22 16,12-11 0,7-2 23,15 4-158,-5-15 0,2-2 169,22 10-12,1-13-5,-12-12 17,3-10 78,-4-18-50,-7 5 3381,2-25-3286,-23 9-62,-3-5 107,-23-8-123,-7 14 141,-7-4-170,2 14 1,-1 4-45,3 2 423,-33-3-446,35 15 12,1-1-29,3 12-195,13 1-2073,10 18 2291,21 3 0,-7-10 0,6-8 0</inkml:trace>
  <inkml:trace contextRef="#ctx0" brushRef="#br0" timeOffset="1.72673E6">30011 7891 21201,'-43'-34'823,"0"-1"1,5 4-1,9 8-536,23 18-242,4 3 45,11 2-62,7 0-11,17 3 11,13 2 0,11 2-12,-17-2 1,-2 0 6,15 0 2,-18-2 0,-4 0 49,-2 1-29,-1 0 11,-12 2 16,-7 2 46,-5 5 22,-2 5-50,-2 8-46,0 7 1,4 8 6,6 10 16,6 8-295,-5-26 0,-1 0 270,1 1 0,-1 1-11,-2-1 0,-1 0 2,-3-1 1,-4-1 56,-12 28-45,-5-15-6,-7-18 1,-6-3 21,-20 5-112,11-10 1,-2-1-96,5-7 0,0-3-1347,0-1 1,1-2 694,-20 1 0,22-4 1,16-1-1</inkml:trace>
  <inkml:trace contextRef="#ctx0" brushRef="#br0" timeOffset="1.78012E6">27146 11474 17378,'-51'-5'1654,"1"1"0,11 1 1,6 0-1431,9 0 50,22 3-145,5-1 330,30-1-324,20-1-116,-8 0 1,4 0-555,6-1 0,2 0 549,5-2 0,1-1-3,0 0 0,-1-1 0,-6-1 1,-4-1 21,-8 0 1,-5-1 16,10-6 101,-23-10-83,-31 7-40,-16-10-6,-26 6 9,16 12 0,0 1 19,-23-5 185,13 5 0,2 1 45,4 2 931,-13-3-1099,38 10-56,8 1 28,8 3-12,9 6-26,13 8-18,16 9-359,-16-9 0,1 2 322,3 1 1,1 2-6,-1 1 0,-1 0-8,15 15-350,-21-10 0,-3 1-474,-2 11-1700,-8-6 1,-2 1-3465,-4 3 6010,-5 6 0,-1-32 0,0-1 0</inkml:trace>
  <inkml:trace contextRef="#ctx0" brushRef="#br0" timeOffset="1.78056E6">28740 11273 17652,'3'-4'4913,"-1"0"-3272,-2 4-1540,-11-29-12,-10 21-16,-17-21-6,-10 29-11,-8 0-33,-4 0 10,12-1 79,-13-3-45,35 2 264,-11-4-118,29 4-73,0 0-73,8 1 17,0 3-56,2 2 51,1 8 5,1 8 17,-1 14 16,-4 11-50,-2-5 11,-1-4 1,-1 1-12,-2 18-228,3-14 1,0 1 165,3-7 1,1-1-6,2 18-14,5-16 0,2 0-53,12 7-54,-4-12 1,2-3-620,23 8-1589,9-11 2145,-16-18 1,-2-2 0,5 0-1,1-5 1</inkml:trace>
  <inkml:trace contextRef="#ctx0" brushRef="#br0" timeOffset="1.781E6">29456 11383 15659,'0'-6'6486,"0"2"-5400,0 4-274,-34-65-246,7 46-356,-2-17 0,-3 6 87,-14 36-106,-3 10-51,0 15-28,4 9-515,7 10 417,21-23 0,4 2-3,2 2 1,4 1-7,2 0 1,3 0-6,5 2 0,4-1-25,3-1 0,2-2 2,13 18-22,1-19 1,2-2 10,14 3 34,-12-12 0,1-2 22,12-7 181,-8-15-102,-8-7 105,-9-9-145,-6 3 135,-11-12-106,-12 9 206,-13-8-257,-16 11 12,-11 6-23,-5 7-23,2 8-10,16 3-34,-4 13-118,25 1-353,-1 9-829,27 0-2010,18-2 2501,28 0 0,-24-11 0,3-5 0</inkml:trace>
  <inkml:trace contextRef="#ctx0" brushRef="#br0" timeOffset="1.78145E6">30007 11362 19182,'-3'-4'4117,"1"1"-2555,2 3-1433,19-59 5,0 43-78,-1-16 0,3 4 34,14 27 22,10 2-100,-15 2 38,12 3-5,-16 2-12,5 2 18,-5 0-23,-6 2 22,-6-1 29,-6 3 5,-6 3-6,-5 4-22,-1 5 34,-3 13-57,3-10 1,2 18 11,6-8-29,5 15-38,5 4 19,-5-22 0,-2-1 3,3 14 0,-5 11 12,-15-27-1,-9 4-6,-24-1-10,9-16-15,5-7 1,-2-3-217,-19-2-403,19-3 1,-1-2 638,-4-1 0,2 0 0,-2-1 0,4-1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20T08:53:07.0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1703 1138 30107,'2'-8'-1745,"-1"2"3030,12-55-775,-9 39-560,3-11 0,-1 3 100,-6 23-670,0 7 242,0 13-986,0 17 1252,-3 26 112,-1-7 0,-2 4-33,-1-3 0,0 1 11,2-9 0,-1 1 0,0-1 1269,1 10 0,1-4-1330,0-11 0,4-1-1888,8 10 1,6-4-3988,7-7 5186,23 11 0,-26-38 1,1-8-1</inkml:trace>
  <inkml:trace contextRef="#ctx0" brushRef="#br0" timeOffset="373">1942 947 11907,'-45'-42'1394,"1"0"0,-1 1 1,-3 9-1,-2 4 0,1 3-1298,-9-1 0,1 9 26,3 11 0,1 10 280,4 11 0,4 6-340,16-8 0,0 4 33,-12 15 0,-3 7 1,4 2-10,3 6 0,2 5-101,7-8 0,-2 5 1,0 2-1,4-2-724,2 3 1,3-1-1,2 2 739,0 8 0,2 2 0,5-6-8,6-1 0,9-3-15,12 7 1,11-5-701,7-17 0,7-3 646,-3-7 1,3 0 0,1-4-28,11 4 0,5-5-121,-12-10 1,5-2 0,1-1 0,0-3-178,8-3 1,0-3 0,2-3 307,-9 1 0,1-1 1,1-2-1,-4-1 77,4-3 0,-2-1 1,-4-5 23,-6-4 1,-3-5-1,-4 0-480,3-10 1,-3-1 528,0 1 0,-3-3 64,-1-11 1,-5-4 2,-8-8 1,-4-1-32,0 12 1,-3-1 391,-5-1 0,-3-4 0,-3 9-248,-7-10-306,-14 4 1,-6 4 153,-9 15-31,-13 5 0,-6 3 440,20 15 1,1 2-1287,-15-1 1,0 1 792,16 7 0,3 0 0,-4 1 0,14 3 0</inkml:trace>
  <inkml:trace contextRef="#ctx0" brushRef="#br0" timeOffset="760">2486 1307 22866,'-46'-2'714,"0"1"1,6 0 0,10 0-946,22 1 89,6 0-195,2 0 136,1 6 26,1-1 101,7 6-256,11-4 277,22 0-13,-10-5 0,2 0-460,-2-3 0,1 0 520,16-2 1,4-1-90,6-4 0,2-1-43,-1 1 1,2-1-41,-17 3 1,2-1 0,-4 1-333,6-1 0,-3 1-431,-4 2 1,-1 0-461,17-1-3102,-22 4 1,-1 0 4502,0 0 0,3 1 0,-26 0 0</inkml:trace>
  <inkml:trace contextRef="#ctx0" brushRef="#br0" timeOffset="1107">3429 1141 20890,'-46'-23'980,"0"0"0,4 2 1,6 4-489,7 7-100,8 2-100,10 3-147,5 1-106,5 2-33,6 1 16,9 1-10,15 6-12,17 5 0,-2 2-14,-6 2 0,1 1-293,12 10 301,-15-6 1,-2 1 5,2 8 11,-10 20-87,-23-11 54,-15 20-40,-21-9-86,8-23 0,-3-1-880,-10 4 0,1-1 104,11-9 0,0-1 924,-7 6 0,4-3 0,13-10 0,0 2 0</inkml:trace>
  <inkml:trace contextRef="#ctx0" brushRef="#br0" timeOffset="2217">3911 1122 32767,'-21'-46'-466,"-1"-1"0,3 2 1,13 6-1220,44 9 2545,0 8-196,17 1-791,-10 18-493,-7 8 117,-2 5-1098,-10 6 1650,-3 6 1,-1 4-747,9 26 137,-11-14 0,-3 3-53,-11-5 1,-5 0 230,-6-2 1,-4-1 204,-5-1 1,-4-3 44,-4-1 1,-3-3 33,-1-2 1,0-1-1531,-4-1 1,2-1 1678,-8 3 150,3-1 4,24-18-138,3-1-50,7-3 314,8 0-342,39-6 39,9-1-42,-11 0 0,3 0 1069,-3 0 0,1 0-1176,4-2 1,-1 0 33,-9 2 0,0-1-182,11-3 1,-2-1-229,10-4-131,0-4 1,-1-2-375,-2-5 428,-7 0 0,-4-6-1691,-19-3 0,-7-2 2080,0 8 0,-3-2 28,-2-16 0,-7-1 316,-10 16 0,-5 2-103,-3-8 0,-4 2 120,-6 2 1,-7 4 316,-12-1 0,-8 6 29,4 11 1,-6 4 0,3 1-361,-7-4 1,-1 4-89,3 8 0,-4 3 1,7 3 40,15 0 0,-1 3 45,-19 9 1,-8 7 0,5 0-117,5 4 1,1 3-28,-2 2 0,-5 5 0,9-2-12,11 0 1,6 1-174,-3 13 1,6 2 164,9-10 0,7 4-548,12 10 0,7 8 0,1-6 542,-2-7 1,5-2-2,7 0 1,6 1 0,1-10 217,24 0-292,-7-16 0,5-2-84,6-2 0,4-3 484,-10-4 1,3 0 0,3-4-618,0-2 0,4-3 0,0-1 0,-4-2-158,2-2 0,-3-2 0,0-1 470,7 0 0,-1 0 1,-6-4 16,-9-4 0,-4-5 117,5-12 1,-3-3-90,-15 12 0,-1-3-71,6-13 0,3-7 0,-6 0 82,-6-1 1,-5-2-18,0 3 0,-1-4 1,-3 0 103,-6 1 1,-4-1 0,-4 3-4,-8-12 1,-4 3-93,-1 3 0,-8 5 28,-18 9 0,-5 8 461,15 12 1,-4 2-527,-15-1 1,-9-1-1,6 4-39,8 3 0,0 2-106,-10 0 0,-6 0 0,5 4-331,3 4 1,3 4 453,-5 1 0,3 1 0,-10 5 0,30-1 0</inkml:trace>
  <inkml:trace contextRef="#ctx0" brushRef="#br0" timeOffset="2740">4453 2045 15115,'-4'-52'2236,"0"-1"1,2 11 0,-2 5-1049,-6-5-359,2 21-331,1 3-447,2 9-23,3 13 84,2 16 33,4 19-22,2 21-53,-2-24 0,0 2-164,1 2 1,0 2 157,1 10 1,-1 0-394,-1-16 0,0-1 326,0 16 0,0-3-30,-2-3-975,-1-1 0,0 1-8823,0 11 9247,-1 6 0,1-33 1,-1-22-1</inkml:trace>
  <inkml:trace contextRef="#ctx0" brushRef="#br0" timeOffset="3425">4356 3129 15782,'-1'-7'3747,"0"2"-3277,2-27 1,4-5 106,4 8-384,-1-12 0,3 1 53,13 18-173,-2 7 39,28 4-112,-19 7 5,14 11 1,2 5-11,-8 2-12,0 6 0,-3 5-28,-10 15-287,-5 1 298,-16 19 26,-15-30 0,-5 1 19,0 0 0,-2-2 31,-9 4 0,-2-4 104,-20 7-34,12-12 693,-7-7-161,21-12-118,-7-9-128,16-9-253,5-3 85,3-8 166,11-3-312,10-2-62,1 6 12,19 8 0,-13 12-46,22 2 1,-15 7 0,2 3 8,0-1 0,2 3-137,6 5 0,-2 3 123,-9-3 0,-4 2-27,12 20 10,-20-2 0,-26-1 18,-8-9-18,-28 3-98,12-15 1,-3-2-402,-3 0 0,0-1 371,-2 0 0,1-3-295,0-3 1,0-2-1114,4-4 1,0-3-935,2-2 0,0-4 1940,0-7 0,4-1 1,6-3-1,8-5 1</inkml:trace>
  <inkml:trace contextRef="#ctx0" brushRef="#br0" timeOffset="3832">4457 2708 10965,'-7'-6'2403,"-22"-8"0,-10 1-1306,7 12 1,-1 2-1297,-22-6 1,-3 4 576,9 14 0,3 8-368,5 3 1,2 4 274,0 4 1,2 4-87,2 2 0,3 3-82,3 4 1,4 2-45,4 3 0,6 2-656,3 4 0,5-1 597,4-10 0,6 1 17,6-2 1,5 4 0,4-5-452,9 1 0,5-2 416,0-3 0,4 1 1,3-5-7,0-10 1,3-3 0,2-3-10,5-1 0,1-3 1,2-2-14,2-2 0,2-1 0,0-2-264,0-1 1,1-2-1,-1-2 292,-1-3 0,-1-2 1,-3-2 17,8 1 0,-2-5-41,-11-7 0,1-4 1,-5-1 84,-2-4 1,-3-3 6,-3 1 1,1-2 0,-5 0-22,-3 0 1,-5-3 521,3-21 1,-6-4-508,-10 14 0,-3-1-35,0 2 0,-1-3 1,-6 2 14,-14-18 0,-8 4-28,8 18 1,-7 3 83,-21-8 0,-10 8-134,7 18 0,-3 5-83,6 2 1,-3 2 0,0 1-744,-2 1 1,-1 2-1,0 2 865,-3 1 0,0 1 0,5 1 0,3-1 0,4 1 0,5 1 0,1 0 0</inkml:trace>
  <inkml:trace contextRef="#ctx0" brushRef="#br0" timeOffset="4456">1594 2125 17697,'-12'-48'1609,"-1"0"1,2 5 0,0 7-854,0 16-219,3 8-531,3 7 0,3 7 72,3 13 45,6 10 40,5 17-23,1-7 0,0 2-68,-2 0 1,0 0-394,1 1 0,-2 0 357,-1 2 0,-3 0-19,-2-7 0,-2 0 8,2 7 0,-2 3-14,-3 5 1,-1 0-116,-1-6 1,0-2-116,-1-1 1,-1-2-1314,-1 0 0,0-2 1532,-3 24 0,2-17 0,2-8 0</inkml:trace>
  <inkml:trace contextRef="#ctx0" brushRef="#br0" timeOffset="5733">1469 3353 12202,'-1'-7'8262,"0"2"-7587,-6-26 0,-1-6 306,1 10-799,-1-12 0,0 4 361,3 21-364,2 10-336,0 5 152,1 6 83,-3 21-47,-1 3 0,0 3-15,-1 5 1,0 3-1269,-2 12 1,1 2 1251,2-7 0,2-2 0,0-10 0,2-1-139,2 8 0,4-4 139,8 3 11,9 10 57,7-32 77,5-10 12,4-17-17,4-11 11,1-13-14,-17 7 1,-2-3 58,14-21-101,-5 2 45,-8 6-22,-10 17 22,0 1 2297,-8 12-2454,-3 6 395,-2 10-361,0 2 11,3 19 5,-1 21-5,0 8-28,-1 4-37,-3-20 1,0 0-401,2 18 232,0-19 1,3 0-563,8 14-325,6-16 425,-1-17-1422,7-10-2677,11-29 3113,-5 3-1544,0-13 0,-1-7 2920,-12 9 0,-1-2 279,7-16 1,-2-1-86,-9 13 1,-3-2 698,0-20 0,-3-2 143,-5 17 0,-2 1 100,-3-16 1,-8 1 145,-12 8 1,-11 5-1462,-15 4 1,-6 6 709,15 10 0,-3 2 0,0 3 5,-6 3 1,-2 3 0,1 3-218,6 3 0,0 1 0,0 3 146,-1 1 1,0 2 0,1 2-49,1 2 0,0 2 0,0 2-27,2 3 1,-1 2 0,2 2-28,1 3 0,2 2 0,0 2-17,2 2 0,1 2 0,2 3-11,3 0 0,1 3 1,3 1-146,2 1 1,2 2 0,4 0 99,3 1 0,2 1 0,4 0 576,1 20 1,8 0-587,9-1 0,8-2-17,9-1 0,6-4-23,-4-18 1,2-3 0,3-2 26,4-1 1,3-3 0,1-2-14,4-3 1,2-3 0,1-3-21,2-2 0,1-2 0,1-4 7,0-3 0,2-3 1,-1-2 27,-1-4 1,-1-3-1,1-4 17,8-7 1,0-4-1,-4-1 338,-16 5 1,-3 1-1,1-4-332,10-8 0,1-4 1,-4-1 17,-13 3 1,-4 0-1,-1-2-46,1 0 1,-1-2-1,-3 0 38,10-14 1,-6 0 16,-12 1 0,-5 1 5,-6 12 1,-3 0 225,-4-7 0,-5 0-251,-4 6 1,-7 2-606,-8 4 1,-3 4 579,4 7 0,-5 2-394,-8 2 1,-7 2 0,5 2 20,-19-4-401,-2 2 0,2 1-7463,9 2 8240,-2 0 0,25 4 0,14 3 0</inkml:trace>
  <inkml:trace contextRef="#ctx0" brushRef="#br0" timeOffset="6132">992 2907 22156,'32'22'499,"12"7"-365,-9-4 0,2 1-53,-6-5 1,2-2 166,8-1 0,6-1 1,-5-3-652,-11-4 1,0-2 527,11 2 0,4-1 0,-4-5 37,-9-6 1,-1-4-40,7-2 0,2-4 14,13-17 1,-3-3-116,-19 12 0,-1-1-1814,18-16 1,-4 0 1819,-11 9-8,-8 5 0,1 0-1239,14-9 1196,-8 6-151,3 7-145,-21 16-3463,15 20-6049,-12 6 8624,3 5 0,-13-8 0,-6-14 0</inkml:trace>
  <inkml:trace contextRef="#ctx0" brushRef="#br0" timeOffset="8912">1845 4516 13693,'-3'-4'3584,"1"1"-553,2 3-3054,-13-29 85,10 27 106,-3-15 0,19 41 16,13 9 57,13 10-118,-12-19 1,3 1-784,7 3 0,3 0 746,5 3 1,3 0-20,4 1 1,0 1-333,1 1 1,0 1 300,-3 0 0,-2 1-2,-5 0 0,-2 0-12,-6 0 1,-3 0-12,-4-2 1,-4 1-12,-3-3 0,-2 1-45,-4-2 1,-1-1-713,9 28 224,-7-26 1,-2-2 0,-1 1 0,5-1 0</inkml:trace>
  <inkml:trace contextRef="#ctx0" brushRef="#br0" timeOffset="9721">3297 5610 16958,'0'-4'3814,"0"0"-1909,0 4-1899,-20-35-1,6 30 29,-21-21-12,6 45-5,-8 6-6,-6 6 12,-5 0 5,-4-1-227,-2-4 277,-1-6 45,8-8 101,13-7 28,13-4-162,12-1 72,6 0-324,3 0 123,6 12 294,-1-4-216,10 18-22,0 1 5,2 11 12,0 6-12,-6 4 6,-4 0 17,-6-2 11,-6-7 17,-2-8 44,-1-10 208,2-10 162,4-7-134,2-6-235,-2-7-90,1-8-12,-1-9-21,2 3-18,16-13 1,3 13-17,16-9 5,3 14 17,6 9-5,6 11 16,-17 6 1,2 4-9,2 3 0,-2 2 2,-1 2 1,-4 3 8,-5 3 1,-8 2-15,-8 13-36,-19-7 0,-7-1-59,-15 10-419,-4-5 0,-6-1 155,2-9 1,-4-1-334,7-6 0,-2 0 1,0-1 27,-20 5 0,0-5-120,6-4 1,0-6-4116,-2-11 1,4-5 3556,-3-3 1,7-12 0,43 17 0</inkml:trace>
  <inkml:trace contextRef="#ctx0" brushRef="#br0" timeOffset="10155">2859 5439 15417,'-60'3'778,"-1"-1"1,1 1 0,7-1 0,2 2 0,6 6-502,-4 18 0,8 5-3001,12-9 1,3 2 2809,1 1 1,2 2 56,2 7 0,2 0 316,4-8 1,2 4-378,-1 22 0,0 10 1,4-6-72,3-15 0,2 2 42,2 14 1,2 7-1,4-6-56,7-11 1,5-3 2,6 10 0,7-2 13,1-19 0,6-1 0,-1-5-5,3 2 1,4-6 2,4-8 0,5-3 0,0-5-5,11-5 0,1-7-5,-8 1 1,2-2 0,-2-1-6,-9 0 1,-2 0-1,3-3 34,-1-2 1,2-3 0,1-2 0,-3-3 131,9-12 1,-2-5-1,-2 1-605,-2 7 0,-2 0 0,-2-3 495,-3-4 1,-2-3-1,-8-1 85,-10-2 1,-6-2 670,0-5 1,-3-3-744,-3 9 1,-1-2-1,-3 0 38,-1-19 1,-7-1-13,-8 19 1,-4 0 0,-2 4-59,-1-2 1,-5 4 1,-6 9 1,-6 1-1,0 6-4,-11 5 0,-3 6-20,8 1 0,-3 2 1,0 1-9,0 2 1,-1 1 0,0 2-36,2 2 0,0 2 1,0 1-364,-16 3 0,2 4-1852,6 4 1,4 3 2246,8-1 0,6 1 0,-8 7 0,23-9 0</inkml:trace>
  <inkml:trace contextRef="#ctx0" brushRef="#br0" timeOffset="11096">2252 5337 16118,'-21'-50'1587,"-1"0"0,2 6 0,4 6-781,9 13-565,2 11-303,2 6-39,2 6 157,9 15 56,7 10-44,14 20-52,-11-16 1,1-1-6,15 19 14,-7-13 1,3-1 42,13 3 2,-12-12 0,1-3 210,23-4 56,0-15-34,5-18-179,-13-4 25,-9-6 1,0-4-471,-11 7 0,-1-2 398,11-11 0,0-1-6,-11 7 0,-2 0-26,-3 3 1,-1 0 6,11-21-7,-9 10-44,-7 14-235,-6 13 56,-5 8-162,-1 9-4168,8 25 4509,-3-2 0,3 4 0,-6-15 0</inkml:trace>
  <inkml:trace contextRef="#ctx0" brushRef="#br0" timeOffset="17973">2213 3895 17143,'12'-15'1579,"41"-2"-1444,10 10-384,-21 3 0,1-1 375,-4 1 0,1 0-878,4 0 0,3-1 836,-7 1 0,3 0 0,2-1-15,14-3 0,3-1 0,-3 1-54,-16 2 0,-2 0 0,5-1 4,3-1 0,8-1 0,2 0 0,-2-1 0,-7 2-14,1 0 1,-6 1 0,4-1-559,6-1 1,5-1 0,-1 1-1,-7 0 561,2 0 1,-6 1-1,-7 2 1,-4-1-55,13-3 119,-14 3 502,-6 1-105,-18 4 764,-44 1-1189,-10 4-12,3-1 1,-2 0 2900,-21 3-2895,1-2-1495,23-2 1,1-1 1551,-8-2-4,6 1 0,-1-3 80,-11-8 29,9 2 219,-5-6-39,27 5 284,-1-4-547,11 2 3194,6-1-3290,7 6 28,19-7-27,10 5 478,23-2-495,7 7-4,-27 4 1,0 2-3,22 2 6,-12 4 0,-2 1-232,2 4 226,-5-1 0,-1 4 0,0 8 0,4 23-118,-20 9-27,-11-5-242,-15-2-2609,-13-5 2166,0-6 0,6-12 0,6-16 1</inkml:trace>
  <inkml:trace contextRef="#ctx0" brushRef="#br0" timeOffset="18706">4803 4027 8584,'-3'-5'8363,"0"0"-6302,-14-55-638,11 28-947,-4-8 0,2 0 264,7 6-169,1 6-140,1 6-168,0 9-173,0 7-34,1 9 22,2 10 17,3 11 12,2 14 44,3 12 67,1 9-106,-5-25 0,-1 1-6,4 14 1,0-1-574,-4-13 0,1 1 523,3 17 0,0 2-3,-3-14 0,-1-1-11,3 12 0,0 2-25,0 0 0,1-1-9,0-1 1,1-1-15,2-2 1,1-1-102,1-1 1,1-1-583,2 0 0,2-1-2792,0 1 0,1-2 3481,-3-6 0,-2-3 0,6 10 0,-12-21 0</inkml:trace>
  <inkml:trace contextRef="#ctx0" brushRef="#br0" timeOffset="19389">5436 5816 12752,'-1'-4'3674,"0"1"-4820,1 3 1280,-61-9 853,21 37-873,-6-13 1,0 7-14,17 16 0,5 7-37,0 2 1,2 1-12,3 3 0,4 1 9,7 7 0,3-1-57,3-19 1,5-1 369,13 15 0,5-6-335,8-14 7,2-7 1,5-4 47,1-14 0,0-4 6,23 2 50,-19-9 0,-3-4 213,-3-12-22,-1-10-101,-18-5-157,-10 8 123,-26-17 2792,5 25-2955,-29-14 855,9 26-882,-13 3-1,-2 12 454,2 10-504,1 19 23,19-10-90,5 16-129,23-15-1539,26 12-2797,16-12 4566,16-4 0,-21-16 0,-13-6 0</inkml:trace>
  <inkml:trace contextRef="#ctx0" brushRef="#br0" timeOffset="19816">5581 5545 12433,'-56'-13'1345,"0"-1"1,5 7-1,-3 2 1,7 4-1075,11 2 1,0 5-241,-7 2 0,-5 3 1,3 5 165,6 6 1,3 5 0,1 0-699,-10 3 1,1 5 582,13-1 1,-1 5 0,2 2-1,5-2-882,-1 16 1,6 0 814,1-11 0,1 1 0,3 2 15,5 9 0,5 2 0,4-4 0,5 3 1,6-1-22,-1-4 1,4 3-1,2-5-17,4-4 0,7-5 17,8-6 0,8-2 1,-3-6-8,-6-6 1,5-4-17,5-3 0,8 0 0,2-2 0,-3-5 1,-3-6 0,-2-4 0,1 0 11,8 1 0,2 0 0,0-5 16,-9-4 0,1-4 0,-1-2 0,-5 0 45,15-11 0,-5-2-26,-8 7 1,0-1 0,-3-3-249,4-14 0,-7-3 318,-14 6 1,-4-3-28,-4-3 1,-3-4 0,-2 2-49,0-2 0,-5-2 16,-8-5 1,-4-5 0,-4 6-28,-6 8 0,-4 4-12,-1-12 1,-6 4 8,-8 13 0,-6 9-45,-13 7 0,-4 6-639,-3 0 1,0 3 548,0 3 1,-1 3-1628,-4 7 1,6 3-2780,2 1 4527,13 0 0,6 0 0,20-1 0,3 0 0</inkml:trace>
  <inkml:trace contextRef="#ctx0" brushRef="#br0" timeOffset="20216">4833 5213 18056,'-8'-6'2828,"1"2"-2122,7 4-734,0 0 213,-24-4-85,27 18 141,10 36-148,7-21 0,7 0-384,10 13 0,4-2 481,-4-12 1,1-4-90,-8-6 0,1-4 215,11-1 0,0-5-89,10-8-73,-16-5 0,0-4 59,16-26-135,-12-1 0,-11-1 1,-1-2-35,-10 11 1,-1 0-34,4-6 1,-1-1 2,-3-6 0,-4 4-238,-2 11 5,5-20-772,-11 48-583,1 14 1574,-4 32 0,2-24 0,-6 15 0</inkml:trace>
  <inkml:trace contextRef="#ctx0" brushRef="#br0" timeOffset="21041">3803 6309 8982,'-5'-3'8032,"1"0"-3148,4 3-4823,-59-45-27,49 34 28,-35-30 22,76 50 6,16 8-45,-1 1-1666,11 3 1,3 1 1642,-29-12 1,1 1 6,15 3 1,6 2 0,-6-2-250,-12-6 0,0 0 244,15 1 0,6 0 1,-2-1-3,3-1 1,0-1-20,-4 0 1,3 0 0,-4-1 1,3 0 1,-6-1-3,-10-1 0,-5 1 92,5 1 258,-22-2 117,-13-2-190,-15-1-258,1-2 3175,-19-5-3141,-9-10-73,6 1 51,-19-17 22,11 1-42,13 11 0,-2-1 0,-9-5 0,1 1-6,10 7 1,0 2 19,-10-7 0,1 3 747,-8-4-696,-5-3 38,15 5-16,13 6-6,11 6-33,6 5-51,6 3 12,16 4-18,-3 1 1,24 9-6,-5 10-6,13 12 9,-22-12 0,0 1-278,2 3 1,0-1 274,1 1 0,0 0-1604,0-1 1,-2 0 1598,16 22 5,-19 3-665,-37 10 483,-8-22 1,-6 1-559,1-7 1,-4 1 0,-1 0 568,-7 7 0,-2 2 0,3-5 0,1-1 0,3-3 0,3-2 0,0 0 0</inkml:trace>
  <inkml:trace contextRef="#ctx0" brushRef="#br0" timeOffset="25072">1902 8372 23125,'-8'-28'185,"5"19"-101,10 67-11,4 3-23,0-2-285,-1-5 263,-3-17-3222,-2-5 3328,-4-17 415,0-1-208,-5-11-212,-4-11-90,-2-3 133,-7-15-93,-5-12 5,-2-8-45,9 15 0,2 0 3398,-4-15-3336,3-16-40,13 29 1,2 0-650,4-1 0,1 0 596,0 2 0,5 2-274,12 0 1,4 3 287,23-5-28,-12 11 1,3 3 2,-2 7 1,-1 4-7,1 2 1,0 3-117,-2 5 1,-2 4 101,23 18-16,-17 18-23,-20 16 28,-20-26 1,-6 2 8,-4 2 0,-4-1 25,-16 20 0,7-25 0,-3-2 11,0-6 0,-1-2 8,0-1 1,-1-3 47,-30 9 34,20-23 6,8-12-56,11-3 55,7-25-100,9 19 1098,9-20-1110,12 21-10,3 2 610,32-1-600,-5 11 129,-10 4 1,2 2-127,-2 3 1,0 4 4,2 2 1,-1 2-235,-1 3 0,-2 3 201,-5 1 0,-4 1-14,8 14-33,-27 23-29,-28-14 40,-7 8-107,-4-23 0,-4-3-327,3-8 0,-1-2 179,1 2 0,0-2-916,-1-5 0,2-6 1238,-3-10 0,10 4 0,6-5 0</inkml:trace>
  <inkml:trace contextRef="#ctx0" brushRef="#br0" timeOffset="25291">2487 8250 14813,'4'-6'7146,"0"1"-6943,-4 5 760,0 0-806,45 23-96,-25 17-103,11 1 0,-1 4-8,-21-12 0,-2 0-180,4 15 0,0-3-134,-3-3-810,1-6 1,0 0-3218,1 3-5440,4 10 8761,-8-30 1,-3-9-1,-3-8 1</inkml:trace>
  <inkml:trace contextRef="#ctx0" brushRef="#br0" timeOffset="25474">2656 8255 14656,'-4'-9'2977,"-7"-23"0,1-5-2182,5 0-644,-5-6 0,5 0-95,16 2-128,16 7-24,2 10-94,9 7-1446,4 11 1,2 5-6603,16 11 8238,-13-4 0,-5 3 0,-12 7 0,-17-4 0</inkml:trace>
  <inkml:trace contextRef="#ctx0" brushRef="#br0" timeOffset="25640">2688 8535 16186,'38'-28'-772,"1"-1"0,0 1 0,-1 1 0,-1 1 0,0 4 515,7 5 0,-4 3 1,7-3-1,-4 2 1</inkml:trace>
  <inkml:trace contextRef="#ctx0" brushRef="#br0" timeOffset="25947">3575 8033 17244,'-4'0'4469,"1"-1"-4007,-25-1 1,-9 0 270,-7 7-520,-3-3 0,-1 2-11,-3 13-141,14 2-55,15 2 22,12 1 17,18 2 16,14 4-10,20 5-32,-13-14 1,2-1-305,4 2 1,1 0 281,3 1 0,0-1-3,-2-1 1,-1 1-80,-5-2 1,-3 1 90,9 14 5,-24-1 6,-29 0-34,-21-3-129,10-13 1,-3-3-856,-4 0 0,-2-2 1001,-3-2 0,1-1 0,-5 1 0,6-4 0</inkml:trace>
  <inkml:trace contextRef="#ctx0" brushRef="#br0" timeOffset="26674">4288 8198 12777,'9'-44'1740,"-1"1"1,0-1 0,2-13-1,-4 4-1127,-6 18 1,-2 4-143,-4-7 1384,-17 14-1710,10 19 599,-16 29-555,12 22-103,5-5 1,2 4-1140,1 7 0,3 1 1061,0-8 0,3 2-8,2 3 0,2 5 0,2-3-212,5 2 1,4 1-476,6 2 1,5 3-1,1-6-1051,2-7 0,4-7 1738,18 7 0,-2-10 0,-11-18 0,0-4 0</inkml:trace>
  <inkml:trace contextRef="#ctx0" brushRef="#br0" timeOffset="27906">5075 8191 17456,'0'-8'4958,"0"2"-4452,-7-25 1,-3-4-193,4 17-169,-4-20 1,0 10-174,7 29 34,1 12 5,1 14 6,1 15-17,2-2 5,0-6 1,1 0 0,3 14-15,-1-14 1,0-1 8,2 11 5,-1-11 23,-2-14 202,-2-8 280,-2-11-387,-3-9-22,-3-12-3398,-3-13 3342,1 1-915,3 1 1,2-2 987,0-18-151,1 14 1,1-1 144,1-17 45,2 12-28,0 15-112,-1 15-68,0 9 40,2 14 0,4 12 17,3 18-12,2 17 6,-4-6-9,-2-6 1,0-1 2368,-1 2-2481,0 1 1,2 1-1896,5 8 896,0-1-779,1-17 1960,1-20 0,-7-9 0,3 0 0</inkml:trace>
  <inkml:trace contextRef="#ctx0" brushRef="#br0" timeOffset="28174">5327 7812 24055,'53'-19'173,"0"1"1,0 5-1,-4 11-156,-12 23 0,-4 8-958,-3-6 1,0 3 915,8 12 0,-2 6-124,-6 7 1,-5 5-740,-2 2 1,-6 3 190,-12-11 1,-4 1-1,-4-3-1373,-8 4 1,-6-5 2069,-13 8 0,-2-7 0,4-10 0,-4-2 0</inkml:trace>
  <inkml:trace contextRef="#ctx0" brushRef="#br0" timeOffset="53552">9901 792 29374,'-19'7'-1312,"-12"5"864,-1 0-12,-4 1 0,-3 1 224,-21 5 136,18-6 1,-1-1 147,10-4 1,2-3-196,-20 1-784,17-5 437,-3-9-66,18-2 280,-6-5-273,11 1 99,4 5-232,3 2 302,2 4 219,2 1-10,0 3 96,-3 6 86,-3 7 111,-2 13 78,-4 14 39,-2 13-131,6-21 0,1 2-536,-2 4 0,1-1 477,1-7 0,1 1 30,-3 14 1,1-1-330,2 15 259,4-17 1,3-2-17,17 16-45,13-11-89,17-9-147,11-9-78,-25-17 1,2-1-763,1-2 1,1-1 1131,5-1 0,-3-1 0,5 0 0,-5-2 0</inkml:trace>
  <inkml:trace contextRef="#ctx0" brushRef="#br0" timeOffset="55078">25084 913 12976,'-5'-3'5720,"0"0"-3351,5 3-1888,-31-13 199,11 7-346,-23-8-67,22 12-64,2 1-293,5 1 129,-1 3 85,2 5-113,3-2 39,-1 7-27,8-7 27,1 3 34,1-1 39,4 0 140,5 3-89,7-2-107,4-2 56,23 0-111,-16-6 32,30 2 46,-6-6-40,0 0 6,2-2-5,-18 1 22,-4 0-45,-12 3-6,-3-1 45,-11 2-67,-2 0 17,-1 2 0,-1 2 16,0 7 23,2 15-5,0 4-29,1 3 45,6 16-50,-4-21 8,2 5 1,-1 3-15,-2 8-6,1 11 23,-12-3 23,-9-1-90,-4 1-48,8-18 0,0-2-411,-2 14-96,5-5-3220,1-6 3814,1-15 0,0-2 0,2-10 0</inkml:trace>
  <inkml:trace contextRef="#ctx0" brushRef="#br0" timeOffset="56118">25124 1789 12295,'-6'-5'5031,"2"1"-3348,4 4 3276,0 0-3070,-24-28-1536,17 19-527,-17-19 315,24 26 240,0 2 1410,3-1-84,6-1-1006,16-3 9,-3 1 590,21-3-1300,-4 2 0,10-1 0,7 1 0,-21 2 0,-4 1 0,-26 2 0,-13 0 0,-16 2 0,-33 3 0,16-1 0,7 1 0,5 1 0,12-3 0,-3 3 0</inkml:trace>
  <inkml:trace contextRef="#ctx0" brushRef="#br0" timeOffset="57497">10420 2193 30561,'15'-48'735,"1"0"0,0 7 1,-9 10-736,-15 26-144,-3 11 288,-15 17-144,-4 12 0,6-2 0,1 3 0,5-4 0,2 1 0,0 7 0,4-1 0,9 17 0,18-9 0,3-19-1391,19-7-411,12-16 731,6-9 792,-23-2 1,-1-4 627,17-18 248,-15 2 629,-5-13-735,-21 3 0,-3-2 24,3-9-467,-8 5 1,-4 4-370,-6 14-679,-3-3-241,-17 6 406,-2 11 331,-20-1 259,8 17-527,2 7-1696,14 4 2763,7 5 1,15-12 0,2-2 0</inkml:trace>
  <inkml:trace contextRef="#ctx0" brushRef="#br0" timeOffset="57991">12455 2269 15888,'10'-57'2113,"0"0"1,-2 5 0,-2 6-1140,-1-1-654,-4 18 237,-1 7-453,0 16-25,0 9 101,1 17 56,-1 19-172,-1 21-360,-2-23 1,-1 3-2786,-1 6 1,0 0 3142,-1-3 0,1-3 0,-2 14 1,4-25-1</inkml:trace>
  <inkml:trace contextRef="#ctx0" brushRef="#br0" timeOffset="58716">14688 2303 10069,'1'-8'6340,"-1"2"-5343,0 6-107,0 0-481,-5 5 141,-2 2 77,-4 3 87,1-2-22,0-3-96,0-5 558,-6-15-851,5 5-4,-1-10 11,7 3-33,2-7-115,8-8 3,3 4 270,27-12 233,0 15 432,19-6 65,-4 16-61,-3 8-155,-5 12-283,-8 10-434,-11 15-488,-11 13-548,-19 12 73,-2-23 1,-4 0 410,-5 2 0,-3-1 120,-3 0 0,-1-1-134,0-2 0,0-2 352,3-4 0,0-1 370,-14 15 250,12-9-25,9-10-298,7-1-318,5-8 408,12 4-1198,18-8 358,28-2 211,-15-6 0,4-2-394,8-2 0,3-1-88,4-2 1,1-3-2787,0-1 1,-1-1 3549,-9 2 1,-4 1 0,10-4 0,-27 7 0</inkml:trace>
  <inkml:trace contextRef="#ctx0" brushRef="#br0" timeOffset="59406">17178 2009 23215,'49'-39'745,"0"0"1,-2 5 0,-1 13-392,-14 25 0,-1 8-708,1 4 1,-3 2-211,7 10 154,-8 15-59,-26-13 273,-12 8 231,-12-5 340,-19 0 185,11-13 755,-9 1 367,21-15 466,2 0 138,8-4-1734,6-3-552,7-4 0,-1 2 0,12-4 0,4 4 0,9 0 0,12 9 0,-5 4 0,-1 4 0,-5 8 0,-10 1-606,-1 8-883,-10 2 118,-24 3 287,-1-11 250,-29 4-92,-13-9-38,9-5-453,12-6 0,1-2 1509,0-3 0,6 0 1,15-3-1</inkml:trace>
  <inkml:trace contextRef="#ctx0" brushRef="#br0" timeOffset="59972">19101 1919 16878,'3'-5'4837,"-2"1"-1071,-1 4-2600,26-42-340,-19 49-809,15-21 947,-32 62-959,0-13 0,-2 0 381,-5 14 160,-3 5-260,12-9-627,9-13-248,9 8 271,11-25-424,1-7 1021,11-15 365,0-8-281,-5-1 1,-1-3 218,10-10-187,-13 8 0,0-1 509,6-9-49,-1 3-561,-3 6-294,-14 14 0,-2 6 0,3 25 0,-6-8-848,10 30-129,-12-20-1867,2 38 2698,-4-8 1,-1-7 0,-2-15 0</inkml:trace>
  <inkml:trace contextRef="#ctx0" brushRef="#br0" timeOffset="60689">21845 1922 10780,'-2'-11'7116,"1"3"-5323,1 8 674,0 0-1504,-6-25-1191,-5 22 557,-14-16-239,2 28 244,-15 0 0,-3-1 289,4 0-50,0-2 0,-1-1 354,2-4-306,6-3 635,-1 0-538,15-1 262,8 1-613,7 1-211,1 1 269,0 7-1300,3 4-113,0 10 152,2 5-24,-2 5 228,-2 3 135,-2 2 255,-3 0-708,-4-2 1271,1-8 220,-5 3-118,7-17 41,-1 5 18,5-13 579,1-1-1200,4-8 564,1-1-3522,11-16 3545,0 5-27,3-4 7,12 1 243,-8 10 191,16-1 324,-3 7-867,7 10-105,-8-1-251,-5 7 1,0 3-299,16 9 1533,-12-5 0,1 1-1622,-7-2 1,-3 0-877,19 19-640,-18-1-687,-21-3-52,-13-9 2613,-24 2 1,19-18 0,-8 4-1</inkml:trace>
  <inkml:trace contextRef="#ctx0" brushRef="#br0" timeOffset="61149">23610 1845 30632,'-56'5'711,"-1"0"1,4 2 0,5 7-712,20 9 0,5 5 0,1 1 0,2 2-315,5-1 1,2 2-2045,5 6 1,4-2 1603,3 12 111,10 2 789,27-14-1073,8-11 428,-9-7 0,3-4 326,-3-5 0,0-3 202,-1-2 1,0-2 638,24-5 428,-12-5-148,-13-6 3374,-13-4-3959,-14-2-555,-19-2-247,-23-2 297,6 11 1,-4 2-307,-7 0 1,-4 3-55,-6 1 1,-2 2-2966,-4 2 0,1 2 2847,7 3 0,4 1 0,-14 2 0,28 0 0</inkml:trace>
  <inkml:trace contextRef="#ctx0" brushRef="#br0" timeOffset="63369">10539 1194 30670,'-2'-59'-566,"-1"1"0,0 5 0,2 9-812,1 10 825,1 14 190,3 29-1132,-1 4 942,2 22 235,-4-5-1425,-2 22 5141,-4 7-4881,2-21 1,0-1 73,-2 19 1322,7-18 0,1-5 1,-1-11-1,7 14 1</inkml:trace>
  <inkml:trace contextRef="#ctx0" brushRef="#br0" timeOffset="63577">10483 1094 22479,'6'-62'971,"-1"0"0,1 6 0,2 4-1295,3 20 1,3 4 13,9-6 1,3 4-53,7-5 16,15-3-1120,-10 27-2018,6 5 3238,15 14 1,-26-6 0,-5 10 0</inkml:trace>
  <inkml:trace contextRef="#ctx0" brushRef="#br0" timeOffset="63736">10559 1189 18173,'47'-22'-189,"0"1"1,-1-1-1,2-4 1,-7 6-1,2 10 1</inkml:trace>
  <inkml:trace contextRef="#ctx0" brushRef="#br0" timeOffset="64160">12565 1218 25224,'-3'-56'690,"-1"-1"0,-2-4 0,-3 9-1500,-3 20 254,-4-6-234,9 23 215,4 14 666,7 17-448,6 19-1456,9 21 1344,-8-22 0,1 2-470,0 3 0,-2 2-2130,-1 0 1,-2 0 2384,-2-4 1,-1-3-1,-1 9 1,-2-19 0</inkml:trace>
  <inkml:trace contextRef="#ctx0" brushRef="#br0" timeOffset="64337">12464 1248 11724,'7'-45'1009,"0"0"1,0-1-1,3-1 1,2 1-1,0 5-1344,0 9 1,1 3 17,9-8 1,3 4-1219,19-1-1142,-14 15 0,1 3 1743,27-7 1,-21 12-1,-16 7 1</inkml:trace>
  <inkml:trace contextRef="#ctx0" brushRef="#br0" timeOffset="64520">12531 1302 10842,'-4'0'6726,"1"0"-5409,3 0-1452,62-49-492,-9 25-1050,-8-5 1,2 1 1676,2 15 0,-7 5 0,-20 2 0,13-1 0</inkml:trace>
  <inkml:trace contextRef="#ctx0" brushRef="#br0" timeOffset="65022">14383 1154 32130,'14'-50'212,"0"0"0,0 4 1,-4 9-213,-5 20 0,-3 7 0,0 8 0,-1 17-262,2 20-479,-1 3-1301,5 25 893,1-6 529,-2-21 1,0 2-386,2 5 0,0 0-288,0-6 0,0-2-888,4 23 816,-5-22-2501,-6-20 3881,-1-5 0,0-3 1,0-4-1</inkml:trace>
  <inkml:trace contextRef="#ctx0" brushRef="#br0" timeOffset="65187">14412 1174 13117,'11'-57'1944,"1"-1"1,-1 5 0,5 4-1755,5 11 0,4 4-198,-2 5 1,2 3-32,0 2 1,2 2-144,1 6 0,1 3-741,21 2-1766,-15 12 1,-1 3 2675,11 9 1,-10 4-1,-26-6 1</inkml:trace>
  <inkml:trace contextRef="#ctx0" brushRef="#br0" timeOffset="65344">14421 1282 10814,'-6'1'6318,"1"0"-5814,29-18 0,13-7-280,-9 8-427,16-11 1,5 0-126,-14 14 1,0 3-2067,2-1 0,2 1 2394,3 0 0,-3 2 0,2 2 0,-19 3 0</inkml:trace>
  <inkml:trace contextRef="#ctx0" brushRef="#br0" timeOffset="66028">17062 1090 31453,'4'-47'438,"1"-1"0,-1 5 0,-1 11-1412,-3 21-316,0 11 285,0 16 309,0 3 155,0 44 5,0-7-971,0-12 0,0 1 915,-2-6 0,1-1-16,-1 1 0,0-2 30,0-3 1,0-2-171,0 22 341,1-21-99,1-10 440,0-14-10,0-4 29,2-24 24,0 4 112,2-28 6,-2 5 31,-4-15 32,-1-6-107,1 27 1,0-1-210,1-2 0,0 1 219,0-21-121,3 15 0,1 1-30,8-11-25,-2 15 1,5 2-267,24-10 36,-11 25 1,3 4-158,6 2 1,2 3-415,4 3 1,0 4-1908,-1 5 0,-1 3 2823,-7 1 0,-4 1 0,-1 2 0,-21-5 0</inkml:trace>
  <inkml:trace contextRef="#ctx0" brushRef="#br0" timeOffset="66202">17041 1256 18615,'49'-18'-171,"1"0"1,0 0 0,0 1 0,0 1 0,-8 5 0,7 6-1,-5 2 1</inkml:trace>
  <inkml:trace contextRef="#ctx0" brushRef="#br0" timeOffset="66703">19125 1262 25643,'-9'-60'422,"-1"0"0,2 6 0,1 7-1212,7 1 321,1 17 32,1 14 135,1 10 318,8 26-401,-1 11-1243,5 27 1361,-10-25 0,-1 1-505,-2 4 1,-2 1 44,-2 0 1,-1 0-499,0-1 1,0-1-708,0-5 0,0-2-4411,1 19 6348,5-15 1,-2-19 0,2-6-1</inkml:trace>
  <inkml:trace contextRef="#ctx0" brushRef="#br0" timeOffset="66887">19181 1007 12511,'1'-56'1251,"1"1"0,1 3 0,5 7-1212,21 3-330,17 9-499,-6 20 0,1 5-1086,18 1-107,-22 8 0,-2 3 920,3 11 0,-19-5 0,-1 0 0</inkml:trace>
  <inkml:trace contextRef="#ctx0" brushRef="#br0" timeOffset="67054">19168 1332 19098,'50'-35'-735,"-1"0"0,-5 3 0,-6 9 1,-12 19-1,-11 3 0</inkml:trace>
  <inkml:trace contextRef="#ctx0" brushRef="#br0" timeOffset="67510">21713 1182 32767,'-16'-45'-914,"0"0"0,2 5 0,3 7-2024,4 15 1410,7 14 999,4 8 361,5 17-404,0 12-22,-1 19-911,-6-12 1,-2 2 633,-2-5 0,-2 0 67,1 1 0,-1-1 859,-1-1 0,-1-4 0,3-8 1,-1 7-1</inkml:trace>
  <inkml:trace contextRef="#ctx0" brushRef="#br0" timeOffset="67687">21667 1055 1238,'15'-49'1443,"0"1"1,0-1 0,7-11 0,0 6-478,-4 21 1,3 4-1518,26-8 934,-3 24-2915,-11 11 0,0 4 2521,14 10 1,-10 2 0,-26-3 0</inkml:trace>
  <inkml:trace contextRef="#ctx0" brushRef="#br0" timeOffset="67870">21611 1306 14937,'42'-21'-830,"-1"1"0,1-1 0,0 2 0,0 1 0,-3 5-1164,-2 5 0,-1 4 872,5-1 0,-4 1 0,-8 1 1,-1 0-1</inkml:trace>
  <inkml:trace contextRef="#ctx0" brushRef="#br0" timeOffset="68177">23369 936 16559,'-1'-3'4142,"0"0"-1312,1 3-2751,19-17 15,-13 30-47,13 0-36,-20 24-33,-4-2 0,-2 2-349,-8 17 240,6-22 1,0 2-632,1 4 0,2-1-2275,5 13 555,2 9 1681,21-12 0,-13-32 0,7 5 0</inkml:trace>
  <inkml:trace contextRef="#ctx0" brushRef="#br0" timeOffset="68393">23387 1113 14908,'-1'-43'1211,"-1"-1"0,0 1 1,1-16-1,4 6-847,15 0-269,7 11-95,-2 14-246,32 6-343,-12 19 1,1 4 319,-7-2 1,-1 2-46,10 4 0,-2 4-2436,6 14-683,-16-2 3433,9 10 0,-29-19 0,-2 0 0</inkml:trace>
  <inkml:trace contextRef="#ctx0" brushRef="#br0" timeOffset="68577">23399 1199 22038,'62'-11'-105,"0"0"1,-3 0-1,-7 3-1311,1 2 0,-6 1 1,-21 3 0,-8 1 0</inkml:trace>
  <inkml:trace contextRef="#ctx0" brushRef="#br0" timeOffset="95185">2997 10306 17266,'1'-42'1139,"-1"-1"1,0 0 0,0-21 0,1 8-120,0 14-230,-3-5-219,1 12-168,-2 10-151,3 10-196,-1 9-73,1 4 62,1 10 17,4 10-51,1 5 25,2 8 1,1 4-15,-2-5 0,-1 3-411,4 18 1,-1 4 427,-2-2 0,-1 2 9,-2-6 1,-1 4 0,-1-3-753,1 3 0,-1 2 724,-1-3 1,0 5 0,-1-2 4,-2 7 0,0 0-18,0-8 1,-1 3-1,1 2-3,-1-4 0,1 3 1,-1 0-1,0-3-513,1-2 1,-1-2 0,1 2 508,0 2 0,0 4 0,1-1 0,0-3 11,0-1 0,0-4 0,1 3 7,-1-3 0,0 1 1,-1 2-1,1-1-4,-1 0 0,0 1 0,0-1 0,-2 0-388,1-2 1,-2 0-1,0 0 1,0 0 404,-3 12 1,0 0 0,-2-2-19,1-4 0,-1-2 0,0-1-42,1-5 1,0-1-1,0-2 40,0 15 1,1-2 239,3-9 1,2-1-235,3-7 0,3-2 577,1-5 0,2-2-673,7 25-229,0-7-1008,-5-5-1789,-4-3 3105,-4-10 0,-1-14 0,0-8 0</inkml:trace>
  <inkml:trace contextRef="#ctx0" brushRef="#br0" timeOffset="96251">5593 10239 13493,'2'-49'1672,"0"1"0,0 0 0,-1-9 0,1 8-979,2-1 348,-4 20-560,0 8 319,0-9 81,-1 11-444,-1 4-359,0 6-5,1 10 61,-1 9-55,2 2-18,-2 9 124,1 25-90,-1 4-684,1-10 1,-1 1 684,1 21-4,1-21 1,-1 3-1449,1 5 1,0 0 1439,0 3 0,0 0 8,0 8 1,-1-1-320,1-11 0,-1-2 271,0 0 1,0-1-165,0-9 0,0-1 176,0 9 0,1 4 2,2 8 1,1 1 65,-2-11 0,1 3-87,2 8 0,0 6 1,0-7-19,-2-15 1,1 0 6,0 7 0,0 5 0,0-1 27,-1 12 1,-1-3-40,0-10 0,0 1 0,-1 1 1,0 4 0,-1-5 21,0-6 1,-1-2 8,-1 20 0,0-1 1288,1-24 1,-1-1-1267,-2 15 0,1-1-25,0-18 0,0 1 159,-2 14 1,0 0-174,-1 8-6,3-24 1,0 0 463,-1 29-458,2 0-17,1-27 1,1-1 868,2 18-807,0 4-56,0-16 17,-1 11-6,-1-27 39,-3 22-28,1-16-28,-2 10 0,3-16 649,1 1-912,1-13-1080,3 0 1332,5-14 0,-3 2 0,3-5 0</inkml:trace>
  <inkml:trace contextRef="#ctx0" brushRef="#br0" timeOffset="99606">2975 13158 12999,'-5'-43'1126,"0"-1"0,0 0 0,0-9 0,0 5-328,1 13 0,2 5 60,-2 0 49,-3-22-97,1 27-210,-1 1-69,1 6-234,3 8 23,1 5-315,0 3-66,2 2 55,0 4 73,4 6 6,4 13 39,6 16-50,-2 0 8,-3 2 0,0 5-26,-2 3 1,0 0-134,-1-1 0,1 3 145,-2-2 0,0 5 0,-1-4-782,0 1 1,-2-1 756,3 10 0,-2 2 27,0-1 1,-2-2 2,0-10 1,-1 1-19,0-7 0,0 1 0,-1 1-4,0 0 0,-1 1 1,-1 0 6,0 3 1,-1 1 0,0 0-3,-2 3 1,0 0 0,0 1-4,-1 3 0,-1 0 0,1 0-11,0 2 0,1 1 0,0-1-631,0-1 0,1 1 0,1-2 637,0-1 0,2-1 0,1 0 3,2 7 0,3 1 0,0-5-14,-1 2 1,1-2 3,3-8 1,0 2 0,0-4-271,-1-2 1,-1-2 287,1 13 1,-2 2-15,-2-3 1,-4 0-3,-1-2 0,-2 0-3,-3 9 0,-1-3-34,2-20 0,1 0-14,0 12 1,2-1-243,7 2-741,9 4-5763,12-20 6454,2-19 0,-7-10 0,-8-5 0</inkml:trace>
  <inkml:trace contextRef="#ctx0" brushRef="#br0" timeOffset="100607">5504 13080 11799,'11'-55'2586,"0"1"0,0-4 0,-2 3-2015,-5 19 0,-2 3-67,3-25 292,-5 18 134,-6 9-247,-2 0-515,-2 7 112,0 7-123,7 12-123,0 1-85,2 3 90,1 9 23,4 6 39,0 17-28,2-2-1,-1 7 96,0 12-22,1 10-864,-1-7 1,1 0 748,-2-15 0,0 1 19,1 5 0,0 5 1,0-7-499,0 18 499,0-2 0,-1 3 7,-2-19 1,0 1 10,-1 1 0,1 3 0,-1 0-540,-1 14 1,-1 0 531,-2-12 1,0 2-1,-1-3-16,0 1 0,-3-1 25,-3 11 0,-1 1-273,3-13 1,2 2 261,1 0 1,0 3 0,2-2-13,0 14 1,3-1-17,1-13 1,3 0 0,0-1 16,3 10 0,2-2 5,2 1 0,0-1 0,-1-1 0,-1 0 228,-1 0 0,-2 0-234,-1 1 1,-2-1-23,-3 0 0,-2 1 9,-1-4 0,-1-1-9,-1-3 0,-1-1 1,1 3 1,0-1-19,2-6 0,1-1-8,1-3 0,0-1-14,1 1 0,0-1 14,3 20 23,-1 0-23,0-22 0,-1 2 14,-1 2 0,-2 0-9,-1 2 1,-1 0-9,1-4 0,-2-1-97,-8 24 625,6-21-9828,8 1 9303,5-19 0,1-10 0,0-11 0</inkml:trace>
  <inkml:trace contextRef="#ctx0" brushRef="#br0" timeOffset="101357">2976 16045 12623,'-2'-7'6324,"0"2"-5456,-7-26 0,-1-5 173,2 8-814,-2-10 1,-1 0 612,6 17-140,2 6-157,0 1-325,1 4 85,2 4-359,0 4 140,10 21-6,8 11-39,-3-1 0,1 4-360,2 5 1,0 2 359,1 7 0,-3 1-19,-2-8 0,-2 1 10,0 11 1,-3 1 11,-4 1 0,-2 0-20,0-2 1,-1 0 2,-3 11 1,-2-4-15,0-1-17,-1-23 1,1-3-175,1 2-660,0 3-3881,10-11 4721,1-11 0,1-9 0,-3-5 0</inkml:trace>
  <inkml:trace contextRef="#ctx0" brushRef="#br0" timeOffset="102239">5636 16023 8987,'-2'-6'8968,"1"2"-8030,-1-25 1,1-8 544,4 2-931,-2-8 0,1 0 288,8 7-207,-2 7-123,0 5-45,-4 6-45,-1 5-78,-3 6-107,1 4-50,-1 2-163,-1 14 29,-2 6 10,-1 19 1,-2 10-1,0 10-481,4-24 1,-1 0 430,-1 24 14,3-19 1,-1 2-7,1 4 1,0 0-15,-1-8 1,1 0 11,1 22 0,-1-2-6,1 1 0,0-20 0,1 0 6,-1 6 11,1-16 112,-1-6 84,0-14 459,0 0-632,-3-19 850,-1 0-913,-7-39 24,5-7-26,1 12 0,1-5-309,5-1 1,2-1 344,0-2 1,2-1-567,0 2 0,1 1 549,-1 4 1,-1 2-3,-2 7 0,0 2 2,-4-22 18,-1 18-23,-2 16 0,1 14 538,2 7-577,-1 11 1219,0 14-1180,-2 22 0,0 2-3,1-9 1,1 3-489,1 6 1,0 1 470,0 1 1,1 1-90,3 7 0,1 0-230,2-13 0,0-1-689,2-1 0,2-1 1028,-1 0 0,0-3 0,1 5 0,-2-9 0</inkml:trace>
  <inkml:trace contextRef="#ctx0" brushRef="#br0" timeOffset="103953">4290 16362 14129,'0'-6'5865,"0"0"-5008,0 6 885,-24-92-807,14 52-549,-5-16 1,1 3-62,7 28 212,0 4-217,4 13-269,0 0-119,1 13 85,2 13-11,2 5-1,0 25-11,0-16 1,0 2 2,0 1 1,0 0-203,1 7 1,0 0 204,1 20 11,0-11-11,-1-16 0,0-9 432,-1-17-281,-1-2-45,0-10-44,-4-13-23,-1-11-5,-2-19-18,0 2 4,3 2 0,1-2-18,1 11 1,-1-1 204,1-14 0,-1 0-199,2 11 1,-1 2 13,0-23 12,0 16 0,0 17-46,0 14-44,0 8 17,1 12 34,0 2-7,3 40-1684,-2-16 0,1 2 1688,0-1 0,-1 2-1135,1 12 0,-1 0 1140,-1-15 1,0-2-1,0 0 0,0 1 8,0 6 1,0-3-6,0-1-5,0 5 83,0-28 2465,0-9-2493,-1-30-33,-1 7-6,0-15 1,0-6 4,-1-19-13,1 15 0,0-2 28,1 3 0,0 3-31,-1-13 3414,1 3-3375,0 37-67,-1 3-11,1 12 45,0 5-29,-1 18 23,2 9-5,-1 20-1,3-23 0,1 1-5,0 2 0,0-1 0,2 0 0,1-2 22,5 20-17,-2-14 29,-2-16 49,-3-10 7,-2-11-18,-2-11-49,1-14 38,-1-35-50,1 13 8,-1 5 1,2 0-322,3-18 316,-2 24 0,1 1 15,2-22 22,-1 19-52,-3 19 29,-10 10-50,0 7-57,-8 5-352,5 2-1670,4 6 2112,17 4 0,-7-6 0,10 0 0</inkml:trace>
  <inkml:trace contextRef="#ctx0" brushRef="#br0" timeOffset="118130">11797 1701 16563,'-6'0'3383,"2"0"-1731,4 0-1607,43-79-12,-20 54 0,3 0-893,5-14 0,5-6 0,-1 5 751,2 10 1,5 1 223,6-6 0,6-3 1,-5 4-481,-7 4 1,2-1 246,-7 4 0,5-3 0,3-2 0,-1 1 1,-4 2 43,4-2 0,-4 2 1,3-1 13,0-1 1,4-3 0,0 1-1,-5 4 41,-4 2 0,-3 3 0,0 0 78,2-1 1,0 1 0,-1 1 185,4-2 0,-2 2-214,-5 2 0,-2 2-76,16-9-389,-35 21-1067,-9 9 1501,-3 11 0,0-6 0,-1 5 0</inkml:trace>
  <inkml:trace contextRef="#ctx0" brushRef="#br0" timeOffset="118974">12378 243 30333,'3'-62'-3465,"-11"21"3022,37 19 0,9 5 698,-3-1-419,-3 3 0,2-1-553,21-8-76,-16 6 0,-13 7 331</inkml:trace>
  <inkml:trace contextRef="#ctx0" brushRef="#br0" timeOffset="118974">12753-1 11911,'-15'9'1054,"3"-2"945,6-3-212,5-3 342,1 0-1866,0 1 129,0 2 224,1 7-297,0 0 610,2 26-441,0 1-168,2 22-63,0-5-33,1-4-56,0-5 6,0-8 5,-2-6-56,-1-5-16,-1-4-18,-1-3-44,0-4-23,-1-3-22,0-2-33,0-2-600,3 1-5041,3 0 5674,3-1 0,-2-4 0,-2-2 0</inkml:trace>
  <inkml:trace contextRef="#ctx0" brushRef="#br0" timeOffset="138478">8723 4823 14152,'-4'-5'5064,"0"1"-4275,4 4 353,0 0-246,-84-39-710,51 30-35,-27-9 0,-1 8-55,22 24-60,10 3 0,0 4-24,-2 15-24,7 2 1,16 2 11,14-8 0,12 10-17,15-1 17,0-10-1704,-2-10 0,0-1 1704,3 0-92,2 1 0,0 1 64,-3 0 22,5 11 17,-24-15 73,-22 9-44,-15-8 10,-20 10 6,-13-8 1237,23-11 1,1-2-1255,-23 3-6,21-6 1,0-1 33,-29-3-145,6-5-1888,10-15-253,35 2-1913,16-8 4132,14 7 0,-13 12 0,1 1 0</inkml:trace>
  <inkml:trace contextRef="#ctx0" brushRef="#br0" timeOffset="138709">8836 4808 24432,'46'-30'162,"-11"42"66,-33 19 0,-7 11-329,3 18 1,0 1-306,2-23 1,0-1 86,2 15 0,2-1-768,11 8-1281,-4-26 1,3-1-1828,20 17-381,-6-20 4092,0-10 1,-18-14 0,-2-2 0</inkml:trace>
  <inkml:trace contextRef="#ctx0" brushRef="#br0" timeOffset="139669">8978 5203 19688,'-42'-31'528,"1"-1"1,2 4-1,13 6 428,25 15-978,20 2-40,24 4 18,3 1-35,0-1 1,3 0-133,-14 0 0,1 0 211,14-2 0,-1-1 358,6-2-324,0-11 580,-29 4-508,3-8 17,-18 4 34,-7 0-6,-10 3 581,-6 3-631,-3 6 229,-16 5-201,9 8-107,-7 8-16,16 9-6,9 3 0,9-3 28,25 5-34,5-12 18,20 0 4,-3-12 7,-12-7 150,3-10-5,-24-6-84,1-4 135,-21-15-107,-12 8 17,-13-13 151,-18 7-179,10 13 89,-16 2-33,18 15-50,-6 3-91,4 10-38,8 9 0,8 12-46,9 11-111,16-3 0,4 1-39,5 10-141,1-13 0,2-2 68,7-6-303,20 14 67,-8-17 1,5-1 195,2-2 1,3-2-373,8 0 1,0-5 685,-12-8 1,-3-5 72,17-4 219,-13-12 167,-22-9 353,0-22-184,-12 1 448,-4-7-443,-6 16-347,-2 13 1175,-5 5-1327,1 12-83,-5 7-17,1 14 5,1 17-33,2 29 11,3-14-173,5-11 0,2 0 145,6 15 16,-3-19 1,0 0-3,-1 0 0,-1-1 9,3 16-1,-5-1 40,-3-29 61,-4-8-95,0-16 11,-9-24 0,4 5-5,-8-31 11,4-6-502,6 19 0,0-4 496,2-3 1,2-2 4,0 1 1,2-1-9,0 4 1,1 2-1,0 7 1,0 2-9,0-20-2988,9 17 2988,-1 21-23,16 7 23,1 14 664,1 3-653,22 19-16,-17 3-7,-7 3 1,-3 4-5,-2 11 10,-10 6 243,-15-24-254,-10-6 3314,-5-2-3639,-10 0-482,-1-8-1164,3-8 1988,11-11 0,7 4 0,9-4 0</inkml:trace>
  <inkml:trace contextRef="#ctx0" brushRef="#br0" timeOffset="140052">10323 5106 23539,'57'-17'-456,"1"1"1,-3 1 0,-6 0-1506,4-7-1483,-3-3-158,-9-1 2039,-10-2 1933,-9-1 1238,-11 1 1321,-8-1 180,-7 0-791,-5-1 421,-8-7-1893,4 13-241,-2-1-403,8 18-68,2 2-27,1 5-96,0 7-6,-1 12-33,1 17-100,8 20-278,2-21 0,1 3-2201,4 6 1,1 1 2606,-1-2 0,0-3 0,4 14 0,-6-23 0</inkml:trace>
  <inkml:trace contextRef="#ctx0" brushRef="#br0" timeOffset="140343">9042 5916 20722,'-51'8'528,"-1"0"0,1 0 0,-12 3 0,3-1-94,9-1 0,7 0-333,3-1 128,38-2-94,28-8-49,15-1 1,9-1-1056,-9 0 0,3-1 0,2 0 983,1 0 0,1 0 0,4-1 0,2-1-14,4 0 0,3 0 0,3-1 0,-2 0 0,-3 0-2,-3 1 1,-4 1-1,1-1 1,3 0-9,3-1 0,5 0 0,0-1 0,-2 0 0,-5 1-22,6-1 0,-5-1 1,1 1-10,-8 1 0,1 0 1,1-1-1,-1 0-161,-1 1 1,-1-1-1,0 0 1,-4 0-468,2 1 1,-3-1-1,-1 2-813,14-4 1,-6 2 992,9-1 1,-40 7 0,-2 1 0</inkml:trace>
  <inkml:trace contextRef="#ctx0" brushRef="#br0" timeOffset="142271">12394 5394 17468,'-3'-50'1691,"0"1"1,0 4 0,1 6-852,2 5-213,0 9-263,0 8-241,0 9-61,0 11 44,1 11-50,-1 5 56,3 36-67,-2-4-202,0-14 1,-1 1 184,-4 24-5,1-17 5,-4-1 78,1-15 96,1-5 414,1-9-459,3-14 268,1-6-319,0-12 23,1-32-107,1 11-180,0 1 1,0-1 174,6-17-6,1 1 3,-2 22 0,2 1-3,10-11-3,-2 15 1,4 1 14,19-8-23,12 7-6,-5 18 6,-11 6-17,4 14-61,-4 18-113,0 13-1838,-13-3 0,-3 3 1591,2 12-203,-7-11 0,0 0-1695,8 9 913,1 0 1423,2-21 0,0-4 0,-8-8 0,16 10 0</inkml:trace>
  <inkml:trace contextRef="#ctx0" brushRef="#br0" timeOffset="144622">13292 5276 17585,'-26'-50'3109,"4"9"-1961,16 32-543,-1-3-4335,-3-4 3970,3 3 1046,-3-3-766,3 3-228,1 1-12,0 2-252,4 6-23,1 3 3421,0 9-3370,1 9 17,-1 15-34,1 0 14,0 1 0,0 1 14,0 19-42,0-14 1,-1 0-4,0 9 51,0 12-34,1-27 6,2 12-11,1-25 190,3-5 107,-1-11-46,5-6-145,4-13-39,6-13-34,4-12-16,2-9-1708,-10 14 0,-1 1 1674,7-14-6,-8 15 0,1 2 0,5 0 6,6-1-28,-4 13 22,6 8-28,6 12 6,5 7-6,9 13-72,-4 11 2819,-9-1-2968,-12-10 0,0 2-866,2 1 1,0 1-1350,2 0 0,1 0 2453,1 1 0,-2-3 0,1-1 0,-12-11 0</inkml:trace>
  <inkml:trace contextRef="#ctx0" brushRef="#br0" timeOffset="144847">14400 5164 23769,'31'-15'-762,"0"0"1,19-7-1270,-2 18 0,1 6-1548,0 0 3579,-8 0 0,-4 1 0,-16 0 0,-2 1 0</inkml:trace>
  <inkml:trace contextRef="#ctx0" brushRef="#br0" timeOffset="144990">14482 5419 18012,'56'-2'0,"-1"0"0,-11 0 0,0 0 0</inkml:trace>
  <inkml:trace contextRef="#ctx0" brushRef="#br0" timeOffset="147682">15893 5349 15165,'0'-7'2915,"-5"-31"1,-2-7-2457,3 13-64,-3-19 1,1 0-27,5 26 662,0-14-802,1 24-16,0-3-258,0 18 62,-1 9 50,0 18-16,-1 20-34,0 0-9,0-14 0,1 2-2,0 1 0,1 1-4,-1-3 1,1 0 2,-1 1 1,2-3-6,-1-1 40,1-11 172,0-14 354,-1-4-432,0-12-89,-1-11-22,-1-4 5,-4-19-12,1 13 1,-1-2-6,0-1 1,0-2-10,0 1 1,1-1 11,1-2 0,1 3-3360,0-1 3362,2-6-16,1 29-22,0 12 39,0 13 5,2 19-2279,-1 4 2268,1-4 0,-1 4-767,-1 9 1,0 1 755,0 1 0,0 1-3,1 7 1,1-2 2,-1-15 0,2-3 5,4 21-10,-1-22 1594,1-11-1370,-5-15 2234,2-10-2369,2-41-67,-2 12-6,2-28 22,-5 6-13,-1 11 0,0-1 1290,0 8 1,-1-1-1292,0-17 1,0 1 8,-1-11-143,2 25 0,0 0 154,2-11-28,0 14-22,0 25-23,-1 11 51,2 20 0,0 14-17,1 10 141,-2-10 1,1 1-238,-2-1 1,1 1-1028,2 11 0,0 1 1123,1-5 0,0-3 0,2 13 0,-1-24 0</inkml:trace>
  <inkml:trace contextRef="#ctx0" brushRef="#br0" timeOffset="175014">3202 16799 5256,'-50'17'1258,"0"0"1,0 0 0,-11 4 0,3-2-436,3 0 1,6-1 349,-6 1 771,2-1-791,31-11-236,-2-1-570,19-6 59,16-6-2,17-7-17,27-8-513,-17 7 0,5 0 280,10-2 0,3-1-701,-13 5 0,2 1 1,2-1 600,5 0 0,1 0 0,2 0-26,-9 3 0,0 1 0,1-1 0,3 1-6,4-1 1,3-1-1,1 1 1,-1 0-1,-3 1-14,-2 0 1,-4 1-1,1 0 1,5-1 7,-3 0 0,5 0 0,4-1 0,1 0 0,-2 0 0,-4 1 0,-5 0-670,14-1 1,-7 1 0,6-1 676,-9 1 0,5-1 1,4-1-1,0 0 0,-2 0 1,-5 1 1,5-2 0,-4 1 0,-2 0 1,1 0-15,0 0 0,-2-1 0,2 1 0,1-2-251,-1 0 1,2 0 0,1-1 0,-3 0 0,-4 0 313,4-1 1,-4 1 0,1-1-43,-1 0 1,3 0 0,-1-1-1,-5 2 57,12-5 1,-6 1-409,-11 2 1,-4 2 178,3-1 484,-17 4-344,-29 10 0,2 0 0,-5 0 0</inkml:trace>
  <inkml:trace contextRef="#ctx0" brushRef="#br0" timeOffset="186525">27225 2998 17484,'-3'-36'2285,"0"-1"1,0 10-1922,0-11 0,0 6-33,2 27-214,1 10-27,-1 17 16,1 22-55,1 0-1686,0 3 1,0 0 1673,1 5 11,-1-2 1,0 3-248,-4-13 1,-1-1 224,1 0 0,-2-1-54,0-3 1,-1-3 93,-7 13 21,3-21 85,0-1 3405,3-12-3406,4-16 569,4-5-697,4-23-6,7-11-25,-3 11 0,2-2-6,4-16 1,1-1-50,-5 16 0,1-1 86,7-25 0,-3 3 5,-2 10 23,-4 6 0,-1 0-3127,-2-12 3144,-3 12 162,-1-1-163,-3 33-89,-1 1-22,0 11 177,-5 20-161,-1 12 17,-4 26-3,6-24 1,0 1 3383,-3 25-3381,4-21 1,1 0-12,0 7 8,0 4 0,0 1-8,0 3-308,1-14 1,-1-2 318,0-10-5,0-8 134,2-16-101,0-2 0,1-26-22,-1-12-20,1 4 0,0-2-397,0-21 400,0 17 0,1-2 14,0 1 0,0 0 0,0 0 0,-1 1 615,-1-26-534,-8 17-22,1 27-68,-2-1 1,4 16 16,-5 27-5,0 10-9,2-2 1,0 1 400,-3 21-476,7-8 0,2 1-230,4 3-4347,6 7 1,3 0 4162,6-2 1,3 5 0,-10-38-1</inkml:trace>
  <inkml:trace contextRef="#ctx0" brushRef="#br0" timeOffset="296075">13904 1810 22174,'-42'16'2457,"0"-1"1,0 1-1,-19 4 1,6-3-1695,5-2-763,23-27-13,72-32 19,-13 11 1,5-2-7,-1 4 0,3-1 0,4-1 0,-2 2 0,4-1 0,0-1 0,1 1 0,-3 1 0,1 1 0,1 0 0,-1 0 0,0-1 0,1 2 0,0-2 0,2 0 0,0 0 0,3-1 0,0-1 0,-1 2 0,-5 3 0,-1 0 0,-3 3 0,3-3 0,0 0 0,5-3 0,2-2 0,-3 2 0,-4 3 0,1-2 0,-4 3 0,0-1 0,4-3 0,1 0 0,-3 0 0,10-8 0,-7 4 0,-19 13 0,-4 3 0,5-7 0,-29 25 0,1 2 0,-4 2 0</inkml:trace>
  <inkml:trace contextRef="#ctx0" brushRef="#br0" timeOffset="296610">14308 233 31005,'10'-48'-222,"-1"0"1,4 3-1,8 7 1435,13 19 1,5 6-1214,1-2 0,-18 7 0</inkml:trace>
  <inkml:trace contextRef="#ctx0" brushRef="#br0" timeOffset="296610">14748-1 20029,'-10'21'-121,"0"-7"-6,5-6-1</inkml:trace>
  <inkml:trace contextRef="#ctx0" brushRef="#br0" timeOffset="296882">14603 119 18320,'-8'-2'7201,"1"1"-6440,7 1 1775,0 0-2452,-23-15-414,15 26 1180,-16-3-287,22 36-799,1-6 328,3-5 1,1-1-203,4 14-16,4 9 46,9 0 138,-8-31-679,14 18-23,-13-28 207,2 2 1,-8-10 43,-3-3 35,-4-1-56,3 1-1420,2 1 1826,7 2 1,-5-2 0,3-1 0</inkml:trace>
  <inkml:trace contextRef="#ctx0" brushRef="#br0" timeOffset="305596">3952 14818 11418,'-5'-1'8397,"1"0"-7182,4 1-745,-60-34 68,43 18-443,-15-8 1,9-2-57,36 2-5,29-12-23,-8 15 0,-2 8 0,0 4-5,0 5-12,24 6 18,-4 23 16,-5 13-14,-26-6 0,-5 3 8,-5 21-353,-15-15 1,-5 0 344,-4-6 0,-3 0 20,-12 16 0,-2 0 16,5-13 0,-1-2-2,0 0 0,2-4-338,2-1 408,12-17 341,15-8 208,28-17-499,14-5-138,-9 1 1,2 0-352,-9 2 1,1 0 244,12-4 1,2 0-1365,-5 2 1,1 0 1439,5-1 0,-2 0 0,13-4 0,-24 8 0</inkml:trace>
  <inkml:trace contextRef="#ctx0" brushRef="#br0" timeOffset="329720">3481 14982 7688,'-52'19'1113,"1"0"1,0 0 0,0 0 0,9-3-1,3-2 1,-2 1-1708,-14 6 0,-3 2 0,6-3 1053,6-3 1,4 0-247,-1 0 0,0 1 103,-7 4 1,1 0-7,9-2 1,3-1 696,-15 11-1035,23-10 446,18-11-155,16-5 202,19-5-33,28-11-259,-11 1 1,5-2-261,-8 1 0,2-2 0,2 0 169,7-3 0,2 0 1,1-1-18,6-1 0,1-2 1,2 1-577,-13 4 0,1-1 1,1 1-1,0 0 534,2-1 1,1 0 0,1-1 0,0 1-8,1 0 1,0-1 0,1 0 0,-1 1-5,2-1 1,-1 1 0,0-1 0,1 0 5,-2 1 0,1-1 0,-1 0 1,1 0-5,-2 0 0,0 1 0,0-1 0,0 1-5,-3 0 1,1 1 0,-1-1 0,-1 1 1,-2 1 0,0 0 0,-1 1 1,0 0-269,11-3 1,-1 1 0,-1 1 257,-5 2 1,0 1 0,-1 1-13,-4 2 0,-2 1 0,0 0-124,15 0 1,-1 0-1138,-7 3 1,-1 0 1271,-1 1 0,-5 1 0,4-2 0,-8 3 0</inkml:trace>
  <inkml:trace contextRef="#ctx0" brushRef="#br0" timeOffset="331330">8849 7229 13420,'4'-9'7148,"-1"2"-6430,-3 7-256,0 0 7,-66-39-491,38 30 55,-19-12 0,-2 3 11,3 23-225,-13 3 51,16 3 11,1 6-42,20-2-39,3 11 125,16-1 80,15 9 1,16-1 16,14 3-16,-2-7 5,-6-9 0,2-2 12,16 5-266,-15-7 1,0-1 248,17 4 10,-12-3 24,-15 0-12,-14-4 112,-22 9-68,-14-2 1,-23 9-45,17-15 0,-1-1-11,-21 7-1600,1-5 0,1-2 1594,4-3-67,1-1 0,3-3-4369,17-5 4425,4-4 0,12 1 0,8 0 0</inkml:trace>
  <inkml:trace contextRef="#ctx0" brushRef="#br0" timeOffset="331571">9147 6929 22817,'-6'42'30,"0"0"1,0 1 0,0 16 0,7-3-51,9-19 1,5-3-68,2 0 0,2-2-669,1-1 1,0-2-559,0-3 1,-1-1-6987,10 18 8300,-11-13 0,-9-12 0,-7-10 0</inkml:trace>
  <inkml:trace contextRef="#ctx0" brushRef="#br0" timeOffset="332537">9063 7409 19754,'39'-27'14,"1"1"1,-1-1-1,-2 2 1,1 1-1,-3 6-6,0 9 1,-1 5 467,22-7-474,-13 3 1,-1 0 20,15-5-9,-19 4 0,-1-1 42,10-6 67,-17 2 300,-11 3-132,-12 5-76,-7 3-103,-10 5 325,-9 7-290,-10 7-75,-2 8-55,8 3-11,10 2 11,13-4 11,10-3 39,10-7-28,-1-7 174,29-7-140,-25-4 111,24-10 24,-30-3-7,-2-9-16,-7-1 17,-10-3-102,-4 7 192,-16-7-52,2 12 35,-10-4-40,5 11-3481,-2 5 3262,9 7 12,-5 8-33,14 1 5,-5 24-23,9-2-8,5 0 1,1 1-32,6 8-106,3-9 0,5-1-386,21 15-352,-7-16 1,6 0-1745,8 1 1,6-4 47,5-2 1,3-5 1624,-15-9 1,2-4-1,-4-1 1778,2-1 0,-3-4 1453,0-7 1,-7-5 1963,-16-15-1126,-3-11-1267,-11-1-189,-11-5-1250,1 17 186,-10-1-281,7 18 1221,0 1-1495,4 12-1,3 14-10,2 19-6,6 19-645,-1-20 0,0 1 645,1 8 0,0 1-3,-1 4 1,-2 0-1,-3 1 0,-2-2 8,0-4 1,-1-4-6,-7 18 62,-6-6 134,7-34 56,-4 2-106,7-32-90,1-18-6,1-25-30,3 15 0,2 0 202,-1 4 1,1-3-201,1-6 1,1-4 0,-1 3-21,2-5 1,0 0 2,-1 3 1,1-2 0,0 2 13,1-5 1,0 4-15,0 7 1,1 2 17,3-22-23,2 18-11,5 12 22,-3 14-39,8 4 0,-4 10 11,8 4-5,2 9 860,3 10-849,-1 13-12,-8 8 1,-11 6 11,-20-1-6,-19-3 11,8-24 1,-4-1-18,-11 1 1,-1-3-407,8-4 1,1-1-9403,-26 7 7373,34-15 0,16-3 1,7-2-1</inkml:trace>
  <inkml:trace contextRef="#ctx0" brushRef="#br0" timeOffset="332753">10749 7403 24732,'54'-11'-400,"0"0"1,-7 0 0,-2 2 0,-10 2-1,-4 0 1,7-1 0</inkml:trace>
  <inkml:trace contextRef="#ctx0" brushRef="#br0" timeOffset="333430">11985 7573 19496,'3'-52'1325,"1"0"1,-1 3-1,1 12-1034,-2 28-212,1 2-62,-1 8 27,1 11-16,4 12 0,1 12-5,0 12-23,-3 5 22,-2 5 12,-5-6-1,-2-9 63,-2-13 161,1-13 158,2-10 16,-2-9-370,2-3 41,-3-13-69,2-8 18,1-13-3410,11-8 3399,11-3 21,12 1-38,9 6-7,2 9-10,1 9-17,0 10 0,0 8-29,10 16 7,-18-1-107,15 21-214,-21 0-525,3 13-1047,-7 6 640,-4 2-8545,-4-4 9317,-6-15 1,-3-13 0,-5-13-1</inkml:trace>
  <inkml:trace contextRef="#ctx0" brushRef="#br0" timeOffset="333803">12752 7541 25040,'-3'-54'17,"1"21"17,5 58-23,2 15-28,2 10 20,-3-17 0,0 1-3,1 11 22,-3 17-5,-1-43 72,-1 7 259,0-23-45,0-7-208,3-12 50,4-27-100,-1 7 16,0 4 1,1-1 95,6-15-11,10-11-23,7 7-33,7 9-34,7 11-28,7 9-17,5 10-6,2 11-10,-1 14-18,-26 5 1,-2 5-48,-6 1 0,-3 2-216,0 0 1,-5 3-928,-5 4 1,-5 1 1212,-5 12 0,1-6 0,-3-18 0</inkml:trace>
  <inkml:trace contextRef="#ctx0" brushRef="#br0" timeOffset="334369">13859 7535 13015,'-7'0'6721,"2"0"-5248,5 0-173,0 0-1160,-33-5-95,43 0-62,-8-5-104,25 5 1,13 3-550,3-1 1,2 1-1716,5 0 1,0 1 2384,2 4 0,-3 0 0,7-1 0,-12 4 0</inkml:trace>
  <inkml:trace contextRef="#ctx0" brushRef="#br0" timeOffset="334528">13927 7743 22431,'57'-12'-1309,"0"0"0,2 0 0,0 2-3607,-5 2 1,-2 1 3196,-11 1 0,-5 1 0,15-2 1,-38 5-1</inkml:trace>
  <inkml:trace contextRef="#ctx0" brushRef="#br0" timeOffset="334846">14755 7359 23691,'29'-44'89,"0"1"1,0 3-1,2 10-55,24 23-17,6 8-506,-29 4 1,-1 4 479,-1 3 1,-2 4-9,-3 6 0,-5 4 22,-5 4 1,-6 4-6,-8 4 0,-8 2-11,-7 3 0,-5 0 11,-8 1 0,-4-2-292,-3-1 1,-1-2 302,1-4 1,1-2 4,3-6 1,3-2 39,-9 12 456,27-18-355,43-15-121,4-8 1,6-2-597,-4 0 0,3-1 0,3-1-241,9-2 0,2-2 0,0 1 487,-1 0 0,-1 0 1,-4 1-1,4-2 1,-6 2-1,13-3 1</inkml:trace>
  <inkml:trace contextRef="#ctx0" brushRef="#br0" timeOffset="369457">18570 1594 16729,'-54'20'1213,"-1"1"0,1 0 1,4-2-1,2-1 1,13-6-771,18-8-231,8-3-222,12-13-346,8 0 426,30-25-220,2 7 0,6-2-1194,-10 7 0,2-1 1,1-1 1116,2 0 0,2-1 0,2 0 147,-5 3 0,2-1 1,1 0-1,-1 1-353,-4 2 1,0 0 0,1 0 0,2-2 357,6-2 1,3-3-1,3-1 1,-2 0-1,-1 2-369,3-2 1,-1 1-1,0 0 1,0 0 345,-7 4 1,0-1-1,1 1 1,-2 0-1,-3 2 32,10-4 1,-4 2 0,-1 1-603,-9 4 1,-1 0 0,-3 2-2302,6-3 0,-5 3 2969,9-6 0,-25 13 0,-13 8 0</inkml:trace>
  <inkml:trace contextRef="#ctx0" brushRef="#br0" timeOffset="370007">18902 259 28013,'42'-18'-1094,"0"0"1,17-7 0,-1 2 498,-21 9 0,-1 1-701,18-6 1,2 1-186,-13 4 0,-3 1-2262,-5 4 1,-2 0 3646,12-1 1,-23 5 0,-14 5 0</inkml:trace>
  <inkml:trace contextRef="#ctx0" brushRef="#br0" timeOffset="370217">19278 105 20755,'-26'58'1564,"5"-1"-1346,25-8-106,5 5-62,2-9-128,1-8 0,1-1-4656,8 17 3883,-8-19 1,0-2 0,0 0 0,-6-16 0</inkml:trace>
  <inkml:trace contextRef="#ctx0" brushRef="#br0" timeOffset="371467">4144 13687 11060,'-7'-61'2078,"1"0"0,-1 0 0,1 6 0,0 4-1874,1-11 1,3 9 540,4 19-12,-1 9-615,2 6-56,-2 9-107,-1 9 90,2 8 100,1 13-10,1 27-91,-2-9 1,0 4-665,-3 11 0,-1 4 645,-1 5 1,-1 2-6,0-11 1,0 1-1,0-4-12,0-3 1,0-4-4,0 7 1,4-7 6,6-18 77,4-10 175,5-5 100,7-20-73,7-19-179,-10 4 0,1-2 14,2-5 0,1-2-268,1-2 1,0 1 253,-2 2 0,-1 1 90,14-21 1142,-11 17-1271,-11 17-40,-7 11 46,-3 16 38,1 11-44,2 17-22,0 14-18,1 10-30,-4-25 0,0-1 0,1 2 1,1 1-477,0-1 0,1 1 473,2 3 0,-1-4 0,3 5 0,-1-7 0</inkml:trace>
  <inkml:trace contextRef="#ctx0" brushRef="#br0" timeOffset="388565">27817 3045 18005,'-31'-35'610,"0"0"1,2 6 0,10 1-258,27-6-314,3 13-5,22-21-1,8 18-27,-13 11 0,3 2-18,9 3 1,-1 4-11,15 3 8,-18 6 0,-4 6-25,-1 17 33,-2 16 6,-18 12 14,-20-14 0,-5-1-184,4-11 1,-4-1 191,-14 15 1,-5-2-312,8-16 0,-1-3 306,-6 6 0,0-2-9,3-4 1,1-2-32,-17 16 23,21-15 23,10 1 100,23-13 45,31 0-140,-3-5-37,13-4 1,3-2-401,4-2 328,0 0 0,2-1-1236,-16 0 0,-1 0 1317,5 0 0,-3 0 0,13-1 0,-26 2 0</inkml:trace>
  <inkml:trace contextRef="#ctx0" brushRef="#br0" timeOffset="463675">16687 1377 27257,'-50'17'1836,"-1"0"1,1 0 0,19-7-1837,31-10 0,12-7 0,4-3 0,13-10 0,7-4 0,0 0 0,3-1 0,2-2 0,4-2 0,-2 2 0,8-4 0,4-2 0,-13 8 0,7-3 0,2-1 0,-1 0 0,-7 5 0,-3 2 0,-5 2 0,6-2 0,7-6 0,9-4 0,3-2 0,-5 2 0,-9 6-667,-1 0 0,-3 1 403,2-2 1,4-2 0,-11 5 0,-5 3-1,-4 2 1</inkml:trace>
  <inkml:trace contextRef="#ctx0" brushRef="#br0" timeOffset="464032">16949 343 26721,'-7'1'3232,"1"-1"-3012,6 0 13,0 0-592,-11-10-805,26-4 1756,17-20-616,-5 17 0,4 1-336,-1 0 1,1-1-215,1 0 1,0 1-649,0 3 0,-1 1-717,21-9-2896,-16 12 0,-2 2 4390,-8 4 1,3 1 0,-22 2 0</inkml:trace>
  <inkml:trace contextRef="#ctx0" brushRef="#br0" timeOffset="464266">17220 265 9106,'-6'1'7723,"0"0"-5785,6-1 571,0 0-2229,-2-1 79,3 10 33,1 8-207,4 6 146,6 20-91,0 2-100,4 16-76,-5-23 1,0 1-358,-1-6 0,0 0 114,11 26-4737,-8-28 1,0-3 4614,3 1 1,1 5 0,-10-24 0</inkml:trace>
  <inkml:trace contextRef="#ctx0" brushRef="#br0" timeOffset="467226">3928 12509 15883,'-3'-3'5063,"0"1"-4486,3 2-135,-27-63-178,27 33-161,-8-12 1,4 1 64,33 8-101,0 6-5,0 9 0,2 3-23,18-1-541,11-1 524,0 13-66,-9 19 21,-6 8 149,-10 6-109,-30 25-12,-11-22 3,-9 6 1,-4 1-9,-3-4-157,-4 2 1,0-2 179,5-9 481,-12 15-185,18-29 336,3-2-285,5-6-152,5-4-117,4-4 263,2-1-342,2-1 23,15-2-28,6 3-17,19 0 6,-7 3-6,19 7-17,-11 4 8,-16 1 1,-2 3-26,6 13 23,-14 9 11,-25-9-28,-37 21-134,-3-13-107,9-9 0,-1-1-1684,5-6 1,0-3 1952,-19 9 0,20-10 0,16-8 0</inkml:trace>
  <inkml:trace contextRef="#ctx0" brushRef="#br0" timeOffset="484966">3147 14051 15473,'-54'-8'572,"15"4"5,50 10 515,23 4-381,13-2-417,-9-6 1,1-2-599,-7-2 0,2-1 491,19-6 1,5-3-45,-5-2 1,3-1 0,2-2-468,-12 3 0,1 0 0,2-1 0,1 0 353,-1 0 0,1-2 0,2 1 0,1-1 1,0 0-524,6-2 1,3-1 0,-1 0 0,-1 1 0,-3 1 500,-3 0 0,-3 1 0,0 0 0,1 0-334,8-1 1,2-1 0,-1 0-1,-3 1 334,0 0 1,-3 1 0,2 0-311,-6 1 1,1 0 0,1 0 0,-3 1 261,6-3 0,-2 2 0,3-2-408,-3 1 1,4-1 0,-2 1 0,-6 3 448,2-2 0,-5 3 0,2-1 0,-5 1 0,1 2 0</inkml:trace>
  <inkml:trace contextRef="#ctx0" brushRef="#br0" timeOffset="486099">8681 9267 21629,'-31'-35'24,"1"1"0,-2 0 1,0 12 20,-14 32-29,-8 4-635,20-1 1,-1 2 643,5-1 0,2 0 414,-22 16-450,17-4 226,16-3-165,17-3 6,15 1-5,17 1-1,17 1-33,-18-11 0,2 0-14,4 0 0,1 0 2,0 0 1,1 0-12,-2 1 1,-1 1-88,-5-1 1,-2 2 80,13 16 12,-20 1 23,-22 0 11,-21 0-1,-23-1-193,13-16 1,-3-1 176,-4-1 0,-1 0-6,-1-1 0,0-2-22,3-2 0,1-1-209,-23 1-587,20-12-5869,24-17 6676,20-7 0,2 5 0,3 7 0</inkml:trace>
  <inkml:trace contextRef="#ctx0" brushRef="#br0" timeOffset="486882">9001 8976 22134,'32'46'108,"0"1"0,-5-14 1,-6 0-107,-11-1 1,-5 1-56,2 1 0,-2 0-1858,4 25 1804,-3-25 1,-1 1-451,-1 0 0,-1-3-18,-1 5-691,0 8 634,-5-26 386,-1-10 263,-6-14 162,-1-7 1067,-3-10-552,0-5 214,2-3 16,1-1-62,1 2-246,4 4-284,1 5-226,3 5-106,8 4-22,7 5-40,15 3 6,12 2 5,13 0-16,8-2 47,-28 0 0,0 0 4,20-5 2,-16 0 0,-2-2 42,9-7-3,-14 4 0,-1-1 65,4-10 50,-11-3 40,-10 1 38,-6 1-95,-6 7 353,-12-2-369,1 13 55,-17-1 6,1 15-39,-11 9-68,-3 14-38,2 11-12,10 7-17,11 1-10,18-2-1,15-8 22,14-9 12,12-12 6,4-9-1,1-10 28,-4-9 18,-7-9 44,-9-7 22,-10-3 23,-8-2-23,-12-1-11,-7 2-5,-9 4-12,-3 6-16,-4 8 11,-9 10-68,10 7-21,-6 9-1,-1 21-22,10 2-15,8-9 1,4 2-104,3 23-223,17 4-399,10 1-112,-4-28 1,2-1-2099,2 1 1,2-1 285,3-1 1,1-2 1117,16 11 1557,-7-20 0,-2-4 0,-9-4 0,13-1 0</inkml:trace>
  <inkml:trace contextRef="#ctx0" brushRef="#br0" timeOffset="487316">9927 9641 24284,'1'-36'109,"1"0"1,-1-15-110,-3 71 16,-2 15 1,-1 12-78,0 9 16,-1-16 0,-1-1 62,-1 15-26,1-17 1,-2 0-9,-5 8 23,3-11 33,-2-4 51,6-26-74,2-5-4,-1-14-7,4-12 6,-1-18 45,4-17-28,1 22 0,1-2-643,0-5 0,1-3 671,1-2 0,0 0 20,-1 2 0,0 1-213,0 5 0,0 3 167,-1 6 1,1 3-8,7-17-46,7 14 18,8 13-7,8 9 1212,6 7-1211,3 11-34,0 10-28,-3 15 506,-12 0-561,-6 27 60,-21-14-66,-13 18-269,-18-17-855,4-21 1,0-4-1790,-11 6 3047,-6-5 0,31-16 0,2-1 0</inkml:trace>
  <inkml:trace contextRef="#ctx0" brushRef="#br0" timeOffset="487540">10406 9434 22957,'25'-28'-814,"-18"12"0,17 4 0</inkml:trace>
  <inkml:trace contextRef="#ctx0" brushRef="#br0" timeOffset="488059">10764 9202 18554,'-7'0'3226,"2"0"-1931,5 0-892,0 0-258,-17-60 1,31 36-85,-12-11 1,5 2 67,53 20-112,-18 5 16,19 10-33,-27 10 0,7 11-39,-5 21-6,-16 3 29,-6 2 4,-23 2 12,-7-13 40,-12 6 4,-5-8 119,-9-7-68,13-13 174,-7-4 229,17-12-347,4-2 113,2-5-1,10-4-156,-1-1-68,4 1-22,3 5 22,14 0-22,7 4-68,26 6 23,-3 8 0,-2 3-28,-2 11-28,-14 0-67,2 11-90,-14 3-627,-30 14 358,-5-16-367,-8-10 1,-6-2-2602,1-8 1,-3-3 3477,-4 3 0,1-1 0,-13 3 0,19-10 0</inkml:trace>
  <inkml:trace contextRef="#ctx0" brushRef="#br0" timeOffset="488348">8558 10170 18710,'44'-2'493,"0"0"0,0 0 0,7 0 0,0-1 0,-2 0-280,4-1 0,2-1-1003,-9 1 1,6-2-1,0 0 1,-2 0 807,-2 0 1,-2 1 0,6-2-5,-1-1 1,7-1 0,2 0 0,-2-1-1,-4 0-28,7-1 1,-4-1 0,4 0-11,-12 2 1,4-1 0,1 0-1,-1 0 1,-3 0-33,2-1 0,-3 0 0,0 0 0,-1 0-92,13-3 1,-2-1-1,-1 0-220,-6 2 1,-1-1-1,-1 0-1268,-7 1 1,-1 1-1,-2 0 1636,8-3 0,-6 1 0,7-3 0,-26 10 0</inkml:trace>
  <inkml:trace contextRef="#ctx0" brushRef="#br0" timeOffset="490239">12767 9969 10413,'0'-48'1264,"-1"0"0,1 1 0,0 5 2029,0 6-2750,0 7 1034,0 19-1610,1 7 814,-1 6-748,0 17 3399,0 11-3421,0 20 0,-1 5 11,-3 0-5,0-14 90,-6-1 290,-1-16-229,4-7 319,1-6-263,5-12 79,1-4-101,-1-24-174,0 7 39,6-33-33,1 23-1658,7-3 1,2-1 1668,2-1-152,7-2 1,3 1 151,8-1-56,-9 12 0,2 2 28,19-6-22,1 11 5,-10 10-12,16 26 7,-20 7-12,-11-2 0,-2 2 3207,1 14-3235,-13-2 0,-4 1-22,-1 4-202,-2 5 0,-2 1-532,-1 3 118,-1-17-1,3-2-1562,6 4-1187,9-17 1598,3-14-6773,31-28 7561,-6-10 783,-11 6 1,1-3 825,-6 0 1,-2-2 1352,-2-2 1,-2 1-950,-5 7 1,-1-1 1385,3-8 0,-1 1-139,3-6-527,3-10-414,-13 26-516,-7 12-527,-3 8 441,-1 5-519,-3 18-27,-1 5-29,-5 21 6,-2 18-73,3-17-12,2-12 1,0 0 34,-1 8-7,-2 5 18,3-10-40,2-15 320,2-8 324,1-10-519,8-24 21,3-6 5,9-26-72,-2 13 117,10-14-55,-3 12-21,-3 10 1,0 1-98,5-5 0,11-5-34,-18 29-16,10 2-1,-6 7-72,17 21 16,-18-3-156,16 26-611,-18 15 151,-11-26 0,-2 2-1017,-2 7 1,-5-1 1556,-3-4 1,-1-3-1,-3 4 1,0-8-1</inkml:trace>
  <inkml:trace contextRef="#ctx0" brushRef="#br0" timeOffset="490466">14460 9621 20201,'-6'-1'3977,"1"0"-3238,5 1-873,25-31-298,8 22-92,-4-7 1,2 1-1466,30 14-2570,0 5 4559,-3 5 0,-27-2 0,-7 1 0</inkml:trace>
  <inkml:trace contextRef="#ctx0" brushRef="#br0" timeOffset="490674">14450 9895 24503,'15'-6'-1837,"16"-4"999,0 2 1,5-2-1158,3-2 0,0-1-1005,4-2 1,-1-1 2999,6-4 0,-4 1 0,6-3 0,-7 2 0</inkml:trace>
  <inkml:trace contextRef="#ctx0" brushRef="#br0" timeOffset="491042">15330 9441 15037,'2'-5'7780,"0"0"-4694,-2 5-3002,-19-45 0,-4 57-28,-21-21-39,22 37 0,3 11-350,0-3 0,2 1 333,4 0 0,3-2-28,0 27-6,19-13 17,13-15 28,15-15 29,11-10-12,7-15-240,5-9 234,-28 1 1,1-2 8,1-1 0,0-1 8,2-1 0,-2 0 42,-1 0 0,-2 1 233,21-13-17,-16 9-208,-17 11 790,-10 9-705,-7 15-12,-3 12-33,-4 15-96,-3 14-53,1-24 1,-1 1-211,-1 5 1,-1 0-264,-3 4 0,-2 0-1031,-3 5 1,0-2-3393,2-9 1,1-2 4839,-12 24 1,17-38 0,5-8 0</inkml:trace>
  <inkml:trace contextRef="#ctx0" brushRef="#br0" timeOffset="493023">28626 2903 20834,'13'-39'379,"1"0"0,-1 1 0,-4 14-424,-9 23 39,0 2 107,-4 7 191,-6 11 89,-14 31-275,6-9 37,4 0 0,3-1-59,5-5 78,5 28 45,12-29 169,15 9-12,4-17 16,11-6-206,-11-15 168,11-10-135,-2-8-117,-8-1 0,0-3 66,22-14-83,-6-1 78,-13 7-33,-17 12-45,-4 2-96,-7 8 23,-6 7 45,-5 28-56,-3 10-45,-3 13-137,3-19 0,1 2-2761,1 9 0,1 1 2954,2-5 0,0-1 0,0-2 0,2-6 0,3-4 0</inkml:trace>
  <inkml:trace contextRef="#ctx0" brushRef="#br0" timeOffset="493975">29718 3734 24575,'0'0'0</inkml:trace>
  <inkml:trace contextRef="#ctx0" brushRef="#br0" timeOffset="507677">2206 14410 24575,'0'0'0</inkml:trace>
  <inkml:trace contextRef="#ctx0" brushRef="#br0" timeOffset="513136">5148 17314 20817,'-3'-1'1905,"1"0"-1832,2 1 33,-6 67-2193,7-25 1,2 3 2086,-5 9 0,2 3-8,3-14 1,2 1-1,1-1-369,8 11 1,2-3 367,-5-7 1,4-1-84,8 8 1,9-6 74,3-21 1,3-7 10,-9 0 0,4-3-11,28-6 1,2-10 7,-22-8 1,-1-3 25,8 1 0,-1-4 13,-5-6 1,-5-3 48,10-17-21,-23 16 1,-3-2 232,1-31-50,-23 13 67,-15-1-117,-6 22 503,-19-6 2093,19 16-1985,-24-16-617,32 20 2311,-8-3-2428,20 12 205,1 1-217,1 6-6,11 10-10,5 5-40,16 12-12,8-2 18,9 5-40,-9-6 17,-8-4 1,-2 1 33,5 15-439,-12-11 0,-2 0 371,-6 11-117,-17 15-740,-14-17 1,-7 2-4009,1 0 1,-3 0 3725,-2 1 1,1-5-1,-6 4 1,23-31 0</inkml:trace>
  <inkml:trace contextRef="#ctx0" brushRef="#br0" timeOffset="514171">6809 17567 22350,'4'-43'554,"0"0"1,0 0-1,1-16 1,0 8-230,6 7-246,-5 20-40,-1 10 344,-1 30-288,-2 19-56,1 25-34,-3-22 1,-2 4-1139,-1 15 0,-1 0 1133,1-17 0,0 0 0,-2 16 0,1-1 186,2-18 1,0-1-171,1-4 1,0 0-73,-1 21 45,2-34 127,0-11-160,0-7 21,0 0-89,0-8 1925,0-4-1841,0-8 211,0-5-138,1-5-51,-1 4 40,-6-26-12,2 21-14,-1-10 1,-1-4 41,3-11-155,0 20 1,0 0 166,6-22 27,2 22-16,5-5-51,-5 19 68,1 7-90,-5 12 17,1 1 265,-2 8-226,1 8-45,0 20-6,0 0 1,0 2 5,-1 21-28,1-8 1,-1 2-422,1-13 1,1 0 353,0 10 0,2 1-73,1-4 0,1-1-40,1-5 1,2-3-539,11 21 293,1-20-85,1-22 130,-5-23 246,-3-11 50,-6-12 0,-3-5 135,-1-26 165,0 23 1,-3-2-156,-4-4 1,-3-1 28,-2 6 0,-2-1 128,-5-17 1,-3 0-40,2 12 1,-1 0 13,-4-8 1,1 3-3062,-1-2 2919,2-4-982,21-7 870,5 23-8,-1 8 0,6 0-418,20 1 0,5 5-162,4-3-575,4 3 0,3 8-8590,10 24 9631,-7 5 0,-14 5 0,-26-5 1</inkml:trace>
  <inkml:trace contextRef="#ctx0" brushRef="#br0" timeOffset="514977">6912 17889 21420,'33'-49'-3,"0"0"1,0 0 0,-1 4 0,-1 0-1,-1 7-33,-1 7 0,0 3-163,7-6 0,-1 3-339,7-2 162,-14 11 1,0 1 3,7-3-457,-4 5 616,-11 4 534,4-5 155,-11 5 506,3-6 199,-11 4 374,-2 4-502,-6 5-297,-5 3 50,-9 7-626,3 1 21,-5 5-105,11-1-80,3 0-16,7 10 12,9 1-29,9 12-39,8 7-56,1 6 50,-5-5-128,-1 15-12,-9-1 168,-4-1 45,-11 0 23,-11-23 83,-9-7-10,-1-11-23,2-11-33,6-11-51,8-15 5,17-16-10,3 1-187,4 11 1,4-2 205,8-5 0,3-2-536,1-2 0,1 0 520,-7 10 0,1-1 1,-1 2-5,7-7 1,-2 3 2,-2 4 0,0 1-39,-5 5 0,-2 1 92,12-11 73,-16 14-44,-12 12 340,-14 15-319,-12 11-66,-4 5 27,0 3 1,0 2-6,-5 13 483,9-10 1,3 0-529,4 7-11,16 16 136,7-21-136,13 12-5,5-20 27,3-9-16,4-9-17,-9-8 39,12-18-12,-16-4 46,6-18 44,-14 0 107,-9-1 213,-10-9-292,-3 17 6,-6-2 168,-11 9-145,1 10-74,-12-2-66,5 17-23,1 14-230,0 14 12,11-4-572,4 13-818,19-8-2755,8 8 4363,5-6 0,-5-10 0,-6-8 0</inkml:trace>
  <inkml:trace contextRef="#ctx0" brushRef="#br0" timeOffset="515619">8238 17110 26553,'6'10'89,"1"10"-72,2 20-56,-2 8 0,-2 3 16,-2-2 35,-1-10 10,0-16-16,-2-11 16,1-10 6,3-19-6,0-8 68,8-20 11,1-3 61,4-1-72,-3 13 167,11-11-206,-11 26 22,27-18-34,-9 28-28,17-2-39,-9 19 56,-5 10-6,-6 11-10,-7 7 10,-3 3 0,-3-3-27,-3-5-29,0-12 29,0-9-7,6-21-10,10-16 33,-10 4 0,1-4-370,4-7 1,0-2 386,3-7 0,1-1 11,1-5 1,0 0-675,0-1 1,-2 0 681,-1 0 1,-3 1 22,-3 3 0,-3 1-125,-6 2 1,-2 2 197,-5 3 0,-4 2-81,-4 4 0,-4 3-62,-13-19 0,-5 17 0,1 16 614,6 14-614,2 21 1381,-2 29-1381,3 6 0,4-2 0,-2 10 0,2-5-341,3-12 1,0 2 340,0-1 0,-1 7 0,0 1 0,1-7 0,1 9 0,2-4 0,-1 9 0,2-1-195,3-12 1,3-5 31,12 12-1028,16-35-741,19-36-511,-16-4 1,0-3 2442,1-3 0,-3 1 0,12-12 0,-18 16 0</inkml:trace>
  <inkml:trace contextRef="#ctx0" brushRef="#br0" timeOffset="515870">8643 16928 27746,'20'-45'58,"1"-1"1,10 6 0,8 0 0,-1 7-1309,0 9 1,3 3 1260,9-6 0,6-4 0,-3 3 14,-3 2 1,-2 0-19,-10 6 1,0 0-1,-1 0-30,8-4 1,-2 1 296,-10 5 0,-4 3-1299,10-4-7109,-20 10 8134,-11 11 0,-8 0 0,-1 2 0</inkml:trace>
  <inkml:trace contextRef="#ctx0" brushRef="#br0" timeOffset="693518">21001 1883 20302,'-7'3'-514,"1"-1"536,6-2 1586,0 0-1080,40-60-333,-17 37 0,4 0-641,3-10 0,3-4 1,2 2 476,0 6 1,2 3 0,1 0-287,3-4 0,2-1 0,2 0 244,-1 1 1,3-2 0,0 0 0,-3 2-601,-1 1 0,-2 1 0,3-2 530,1 0 0,2-1 0,1-1 0,-5 3-451,-5 2 0,-3 1 0,1 0-1781,6-4 0,2-1 0,-4 2 2313,8-7 0,-5 3 0,-15 12 0,-5 3 0,-1 1 0</inkml:trace>
  <inkml:trace contextRef="#ctx0" brushRef="#br0" timeOffset="693960">22306 359 14566,'-5'0'4717,"1"0"-2097,4 0-2496,-26-45 112,42 21 10,-4-38-157,18 44 1,8 6-346,1-4 1,2 1 283,1 1 0,0 0-3,0 2 1,-1 2-29,-3 1 0,1 3-1546,2 1 0,-1 2 1549,12 0-77,4 9 15,-34 7-72,-2 8-292,-11 8-419,-10 1-2011,-6 2-1169,-4-2 4025,1-7 0,4-9 0,3-8 0</inkml:trace>
  <inkml:trace contextRef="#ctx0" brushRef="#br0" timeOffset="694561">22688 170 11290,'-3'-3'6435,"0"1"-1433,3 2-4822,-17-37-96,13 28 162,-11-26 152,19 45 246,5 23-264,1 8-251,-3-10 0,-1 1-62,0 16-6,-2-15 1,-1 0 6,2 23-110,-2-21 0,2 2-4294,1 3 1,2-1 4335,3 17 0,0-13 0,-7-28 0</inkml:trace>
  <inkml:trace contextRef="#ctx0" brushRef="#br0" timeOffset="696512">4213 11138 10259,'1'-7'7360,"0"2"-5713,-1 5 593,0 0-1528,7-40-264,-5 30-275,2-28-128,-13 44-22,-9 7-1,-8 9 6,-8 5-11,-6 5 0,-4-2 5,-2 0-274,-2-6 319,0-4 51,2-8 72,8-5 46,9-8-12,11-3-12,7-2-55,7 2-151,2 2 240,1 2-224,12 12 6,-1 6-5,6 7 16,-1 13 0,-7-1 6,0 12-6,-4 0 0,-3-1 1,-1-7-12,-1-8-6,1-11 51,-2-6 11,2-11 101,-1 1 314,1-5-415,5-17-68,-1 7 12,11-18-5,3 8-18,10-5 7,8 3-1,16 2-6,-13 9 29,20 3 0,-18 11-34,10 7-12,-6 8 12,-10 8 0,-15 4-5,-14 6-1,-31 16 12,3-14-37,-2-10 0,-4-1-643,-14 8-993,15-14 1,0-1 1421,-17 10 0,18-14 1,13-10-1</inkml:trace>
  <inkml:trace contextRef="#ctx0" brushRef="#br0" timeOffset="716998">9183 11565 19490,'-3'-5'3439,"2"1"-2862,1 4-370,-72-44 0,13 54-182,9-26 1,1 5-1,15 25 0,2 8 20,-11 8 0,1 2-624,7-5 0,0 1 571,-12 11 0,3 0 188,19-13 0,5-1-186,2 14 212,28-11-167,19-5-28,4-8 0,3-6 1,2-2-7,22 2-132,-17-1 0,1 0 124,-10-1 1,-2 0 587,13 7-557,-13 12-5,-28-3-6,-18 14-1651,-11-13 1,-4-3 1644,-18 12-8,8-10 0,-2-1-70,-14 3 11,22-13 0,-1-1-593,-21 1-1956,18-23 2605,22-23 0,10 12 0,10-7 0</inkml:trace>
  <inkml:trace contextRef="#ctx0" brushRef="#br0" timeOffset="717231">9504 11255 25674,'-4'50'-27,"-1"0"1,-1 8 0,0-1-145,-1-13 0,0-2-829,1 1 1,-1 2 371,0 0 1,-1 4 0,2-4-505,0-2 1,2-1-1185,-2 14 0,1-2 2316,2 3 0,3-30 0,0-13 0</inkml:trace>
  <inkml:trace contextRef="#ctx0" brushRef="#br0" timeOffset="718199">9426 11868 23724,'-16'-30'-67,"0"0"0,1-15-68,45 55-89,22-2 73,-19-6 0,4-1-1716,14-6 1,0-2 1846,-14 3 0,-1-2 12,14-6 0,-3-4 25,9-10 33,-4-1 154,-24 7 1,-4-2 271,-4-5 61,1-10 79,-21 12 2415,-9 5-2543,-5 4 892,-7 6-1257,3 5 84,-15 9-156,10 7-40,-8 9-11,14 8-22,8 3 5,9 2 0,11-6 11,18-2 6,-5-13 12,15-3 4,-13-14 18,3-6-6,-5-9 28,-6-7 28,-8-4 17,-9-1 0,-9 1 5,-8 2 23,-7 8-6,-4 7-11,-3 9-45,-3 13-56,1 8-11,1 14-28,7 10-33,8 9-74,10 6-173,12 6-8,0-28 0,3-1-540,3 2 0,3-2 203,3-2 1,3-2-157,4-4 0,3-4 5,1-5 0,2-5 221,6-9 1,0-4 582,14-6 134,-18-6 1,-1-4 150,8-16 252,-15 13 1,-1-2 784,16-25-101,-10 5-252,-10 5 585,-7 10-938,-6 12-302,-5 9-191,-2 11 326,-5 10-393,-4 16-50,-7 19 2,5-16 1,1 1-211,-1 6 1,0 1 175,0 4 1,1 1-565,-1 3 1,1 0 454,1-1 1,1 0-1,1-5 1,1-3 34,-3 21 122,6-26 51,1-20-51,2-18 387,0-24-392,2 1 17,2-35 287,-1 31 0,0-1-305,3-14 1,0-2-338,2-4 1,2-3 351,-1 13 1,3-2 0,-1 2 16,4-10 0,0 2-26,0 5 0,1 2 17,-3 11 1,1 3-12,12-11-20,0 11 1,4 1-4,-2 6 1,1 2-4,1 0 1,1 3-3,-1 3 0,0 4 0,14 1 12,6 6-24,-9 15 491,-15 13-479,-17 15 16,-25 8-2,-1-20 0,-5-2 201,-6 2 1,-5-2-370,-12 2 0,-4-2-1865,1-4 0,0-3 2019,5-3 0,2-3 0,-9-1 0,34-12 0</inkml:trace>
  <inkml:trace contextRef="#ctx0" brushRef="#br0" timeOffset="718649">11096 11675 18319,'-41'8'1490,"0"0"0,5-1 0,9-2-840,22-5 55,5 0-481,6-3-140,7-3-73,10-5-33,1 2-185,14-2-2012,17-2-749,-9 3 2968,-13 2 0,-2 1 0,-11 2 0,0 1 0</inkml:trace>
  <inkml:trace contextRef="#ctx0" brushRef="#br0" timeOffset="719049">11617 11346 23147,'6'-41'801,"1"0"0,0 1 0,-2 8-325,-3 20-212,0 2-236,-1 9 5,-1 7 51,-1 33-61,-2-8-7,-1 12 1,-2 5-14,2-16 0,0 0-227,-1 14 1,1-1 214,4-11 1,2-4-8,10 21 16,4-19-6,13-10 23,4-15 16,29-21 3,-33 3 1,1-3-464,7-9 0,-2-2 545,11-13 78,-14 6 0,-2 1-73,0-2-14,-4 3 0,0 2 110,-3 0 61,0 2 203,-11 13-438,-8 17-28,-4 6 16,-3 34-72,-2 6-58,2-11 1,1 4-252,2 1 1,1 2-583,2 6 1,1 0-245,0-8 1,0 1 1173,0 6 0,-1-5 0,-2-8 0,-1-1 0</inkml:trace>
  <inkml:trace contextRef="#ctx0" brushRef="#br0" timeOffset="719331">9638 12789 15778,'-60'19'533,"0"0"1,0 0-1,2 0 1,2-1-146,6 0 0,-2 2 1,11-4 999,4 1-1035,-7 7 521,59-21-605,7-4 53,24-10 0,10-5-908,-2 0 0,5-3 609,-15 5 1,6-2 0,0 0 0,-3 1-15,4-2 1,-3 1-1,6-1-25,-2 0 1,5-1-1,3-1 1,-1 0-1,-2 2-668,0-1 0,-2 1 0,1 1 0,4-2 383,-7 3 0,3-2 1,3-1-1,0 1 1,-1 0-1,-1 1 301,-4 1 0,1 0 0,-1 0 0,-1 0 0,-3 2 0,-3 0 0,14-3 0,-5 1 0,-2 1 0,-5 1 0,-1 0 0,1 0 0</inkml:trace>
  <inkml:trace contextRef="#ctx0" brushRef="#br0" timeOffset="719798">12832 11483 21489,'-4'0'3154,"1"0"-1143,3 0-1877,-18-13-78,14 10 50,-15-10-50,20 13 191,12-2-124,12-2-28,21-5-33,10-3-6,3-1-6,-10 1-11,-15 4 17,-16 3-39,-10 4-45,-10 1-162,-6 7-482,-7 5-1815,-6 8-7344,2 2 8197,5-6 0,7-6 0,5-7 0</inkml:trace>
  <inkml:trace contextRef="#ctx0" brushRef="#br0" timeOffset="732764">14497 11321 25018,'-8'-33'241,"-1"32"-225,6 34 52,-1 25-17,4-21-1,0 7 23,1-7 16,-1-7 91,-4-6-85,2-11 140,-3-5-28,2-8-100,-1-8-7,0-6-16,1-12 0,3-11-50,4 2 25,8-5 0,4 0-31,3 1-17,3-1 0,3 1 17,9 7-1716,-4 12 1,1 3 1681,12-4-44,-10 13 1,0 3 15,14 11-10,12 12-49,-32-1 1,-2 4-337,-2 5 1,-4 4-482,-3 5 0,-3 2-2381,-4 3 0,-2 0 3291,-3-3 0,-2-3 0,-1 9 0,-1-20 0</inkml:trace>
  <inkml:trace contextRef="#ctx0" brushRef="#br0" timeOffset="733172">15312 11370 15177,'3'-8'7746,"0"1"-6424,-3 7-521,26-62-442,-20 47-225,20-43 23,-26 72-17,0 13-45,-2 17-5,-1 12-200,0-24 0,0 2 124,-1 0 0,1 1 3,-2-2 0,1 0-17,-3 24 22,0-14 12,4-17 106,1-13 17,2-13-96,3-14 12,3-13 34,5-15 44,4-10-34,3-7-50,-2 23 1,0 1-12,7-11-23,-5 18 1,2 2 11,8 1 241,8 0-269,11 9-11,-5 14-23,-1 6 23,-7 17-18,-10 6-88,4 15-337,-14-13 0,-2 1-509,4 12-5367,2 16 6313,-9-32 0,-1-3 0,-4-13 0</inkml:trace>
  <inkml:trace contextRef="#ctx0" brushRef="#br0" timeOffset="733373">16187 11264 22302,'-5'-2'3153,"2"0"-2783,3 2-337,35-54-94,5 34-563,-3-10 1,4 1-402,-2 22 1,2 6 1024,4 0 0,-1 0 0,6 1 0,-6 2 0</inkml:trace>
  <inkml:trace contextRef="#ctx0" brushRef="#br0" timeOffset="733557">16292 11507 25410,'49'-20'-1498,"1"0"1,5-2 0,-3 2 1497,-15 7 0,-3 2 0,15-6 0,-7 2 0</inkml:trace>
  <inkml:trace contextRef="#ctx0" brushRef="#br0" timeOffset="734048">16971 11130 20912,'-4'0'4291,"1"0"-2992,3 0-1192,7-69-34,23 38-1338,-9-12 0,4 3 1299,27 19 271,-19 10 0,1 2-288,23-1-6,-12 5 0,3 3-244,-8 4 1,-1 3 240,4 3 1,-2 4-9,4 12-6,-8 17-33,-22 13 1905,-6 5-1863,-17-16 0,-7-2 36,-12 8-5,-12-1 78,5-27 72,5-12 220,-10-3-287,14-7 732,1-13-788,18 3 51,6-16-67,12 11-6,11-6-39,1 11 12,28 3-1,-21 9-9,-1 2 1,2 4-25,13 14 13,-12-1 1,-1 3-31,14 16 5,-10 8 29,-29-19-51,-35 9-118,-14-13-278,6-7 1,-2-2-350,-22 1-4115,6-10 1,1-1 2948,4-3 1,12-1 0,6-1 0,20 0 0</inkml:trace>
  <inkml:trace contextRef="#ctx0" brushRef="#br0" timeOffset="734973">3263 12896 12967,'-59'22'950,"0"-1"0,0 1 1,0 0-1,7-3 0,4-1 1,0 0-1003,-2 1 0,0 0 0,6-1 514,9-4 0,5-2 407,-12 5-197,-13 5-308,35-14 150,16-4-116,32-13-236,14-3-58,-5-1 1,9-4 0,0 0-720,-4 2 0,0 0 1,3-2 647,4 0 1,5-2-1,1-1 1,0 1-471,-1 1 1,0 0 0,0 0 0,2 0 450,-8 3 1,1-1-1,1 1 1,0 0 0,0 0-6,4-1 0,0 1 0,1 0 0,0 0 0,0 0-1,2 0 1,1 0 0,0 1 0,1 0 0,-1 0 0,1 0 0,0 0 0,0 1 0,-1 0 0,1 1-4,-2 0 1,0 0 0,-1 1-1,0 0 1,0 0 3,-4 1 0,1 0 0,-1 0 0,-2 0 0,-2 1 0,15-3 0,-4 1 1,1-1 12,-11 2 1,2-1-1,-2 0 1,-6 1-378,3 0 1,-4-1 368,9-1 0,-6 0 47,-15 3-66,-24 7-351,-6 7-4400,-4 0 4756,-5 5 0,5-5 0,-1-2 0</inkml:trace>
  <inkml:trace contextRef="#ctx0" brushRef="#br0" timeOffset="742500">29374 3041 17921,'-1'-3'4005,"0"1"-2739,1 2-1075,53-59-119,-29 42-10,15-16 0,3 4 10,0 26-61,-11 4 1,1 2-29,16 8 34,0 12-12,-25 6 23,-11-4-5,-10 9 100,-17 1-39,-6 0 0,-13 0 45,1-13-51,8-8 118,1-3 347,10-6-167,5-2-230,3-1 89,8-5-190,0 1 28,6-4-1,13 3-60,-3 0 27,24 9-50,-21 1 22,23 16 28,-12 8-11,-9-4 0,-1 4 17,7 25-165,-15-22 1,-5-1 181,-10 18-12,-11-7-28,-3-13 23,-28 5-45,19-23-448,-33 5-4408,13-26 4033,-4-3 0,16 0 1,14 2-1</inkml:trace>
  <inkml:trace contextRef="#ctx0" brushRef="#br0" timeOffset="763456">22833 1588 19701,'-55'1'1146,"20"-8"-1021,59-13 63,18-13-98,-14 13 1,3-2-9,7-3 0,2-1-941,8-3 0,1-1 898,-11 8 0,2 0 0,0-1-464,5-1 0,0-1 1,2 0 448,1 0 0,1-1 1,-1 1 6,0 0 1,-1 0 0,-1 1-254,-3 1 1,-2 1 0,-1-1 282,11-6 1,-3 0-23,-10 6 1,-3 0 27,-7 3 1,-3 3 1010,3-2-1067,-12 6 1322,-14 11-1893,-1 1 839,-5 10 0,3-7 1,-4 7-1</inkml:trace>
  <inkml:trace contextRef="#ctx0" brushRef="#br0" timeOffset="764023">24272 295 19620,'47'-32'80,"-1"0"1,1 0 0,-4 3-1,0 0 1,-3 7-67,-4 9 0,-1 3-31,0 1 0,-1 0-140,-1 3 1,-2 0-5351,23 0 4062,-19 4 1810,-13 13 0,-16-7 0,-3 7 0</inkml:trace>
  <inkml:trace contextRef="#ctx0" brushRef="#br0" timeOffset="764273">24592 213 23248,'20'-35'896,"-2"21"-537,-13 45-40,1 19-179,-4-19 0,1 2-181,-2 3 1,1 1 110,-1 3 1,-1 0-207,0 0 0,0-1 147,-1-2 0,1-2-214,-1 24 203,0-16-420,6-12-740,-1-16 1160,8-5 0,-8-9 0,3-1 0</inkml:trace>
  <inkml:trace contextRef="#ctx0" brushRef="#br0" timeOffset="767278">4272 9996 23467,'-35'-13'145,"-1"0"1,2 6-1,4 10-97,9 23 0,3 8-1,-1 2 1,1 3 10,-2 15 1,2 1-717,6-16 0,1 0 649,0 17 1,4 0-15,8-23 1,4-2 11,3 6 0,4-1 207,6-9 0,5-4-207,4-5 0,3-5 13,3-5 1,1-4 5,1-5 1,-1-3 47,26-11 90,-15-10 333,-18-5-188,-14-1-11,-15-1-38,-9 4 581,-10 4-756,-9 9-14,-6 9-47,-20 29-74,14-2-358,6 7 1,2 2-2324,-4 6 2749,9-8 0,2-2 0,6-5 0,0 0 0</inkml:trace>
  <inkml:trace contextRef="#ctx0" brushRef="#br0" timeOffset="785573">9807 13890 21556,'-5'-4'2902,"1"1"-2830,-25-8 1,-9 1-653,-3 10 692,-7-7 0,-2 4 78,-5 25-55,1 7-34,7 2 82,11 0-161,14-1 171,11-3-182,16-1 6,13-1 0,19 0-17,17-1-3,-20-12 0,2 0-63,3 1 0,0-1 60,0 2 1,-2-1-4,-4 0 1,-3 1 123,12 13-87,-21-2-17,-22 0 11,-18-1 1,-17 2-18,-16 1 1,7-6 259,15-9 0,0-2-607,-24 2-1164,3-5 1506,8-21 0,26 8 0,10-11 0</inkml:trace>
  <inkml:trace contextRef="#ctx0" brushRef="#br0" timeOffset="785788">10138 13735 26850,'0'48'112,"0"0"0,1 1 0,-2 0-166,-2-2 1,1-1-851,0 3 1,0-1 435,0 0 1,2 0-676,0-5 0,2-1-2162,-1-6 1,2-2 3304,2 13 0,-2-23 0,-1-15 0</inkml:trace>
  <inkml:trace contextRef="#ctx0" brushRef="#br0" timeOffset="786314">10188 14192 24637,'1'-32'-252,"2"7"159,26 22 1,9 7-6,-4-5 0,1-1-695,12-1 0,2-1 726,0-2 0,-1-1 58,-11 1 1,0-2 11,5-4 0,-3-2 193,2-7 452,5-9-301,-29 7 67,-11 2 46,-12 6 689,-8 5-595,-16 8-397,6 4 500,-14 13-556,11 4-3465,-4 18 3358,13-10 1,7 11 16,15-21-50,19 11 39,7-14-23,31 1 12,-9-14 11,-2-5-17,-11-13 51,-18-5 44,-1-8 158,-11-10-141,-9 13 3510,-10-7-3387,-5 15 12,-6-1-46,-4 7-49,-3 7-29,-8 15-78,11 0 23,-8 20-63,16 1-72,0 13-319,13 19 123,8-17-317,5-9 1,5-1-2204,18 14 2121,-7-17 1,1-1-1,3 3 1,1-7 0</inkml:trace>
  <inkml:trace contextRef="#ctx0" brushRef="#br0" timeOffset="786757">11195 14213 27230,'-5'38'59,"1"0"0,-1 15-70,0-10 0,0 1-101,2 19-12,2-15 1,-1 0-2772,2-11 1,-1-1 2877,1-2 0,0-4 1421,0 4-1365,-2-23 854,0-9-876,-1-9 56,0-32-29,3-7-19,-1 7 1,1-3 1337,0 9 1,1-1-1328,0-15 1,2-3 19,0 10 0,1-1 11,1-10 0,1 1-14,0 6 1,1 2 7,2 0 1,0 3-186,5-11 135,-2 21 0,3 3-3121,19-10 3110,-4 8-288,-2 14 0,3 4 294,7 12-1,8 3 298,-6 24-320,-12 7 0,-4 16 11,-20-17 1,-6 0 16,-20 24-11,0-25 0,-3-3-11,-19 5-62,9-14 1,0-3-427,-4-1-7321,-7-7 7820,36-16 0,7-3 0,7 1 0</inkml:trace>
  <inkml:trace contextRef="#ctx0" brushRef="#br0" timeOffset="786973">11951 14092 26267,'56'-21'-418,"0"0"0,-19 6 0,-5 3 0,4 1 1</inkml:trace>
  <inkml:trace contextRef="#ctx0" brushRef="#br0" timeOffset="787556">12911 13606 27236,'-49'0'110,"0"-1"0,2 1 0,3 1-65,-8 4-11,-1 1-17,3 1 5,10 1-5,8 3-6,8 2-11,8 1 11,4 3 12,6 3-12,2-3 56,7 14-28,-1-13 62,7 23-23,-5-16 6,1 8-61,-4-14 38,-1 1-10,-4-3-18,0-2 29,-2-1 50,3-9 91,1-3-203,2-2 0,-3-6 0,1-2 0,0-5 0,2-2 0,8-3 0,3 2 0,30-11 0,1 9-1696,-2 6 0,0 2 1696,11 1 0,-15 8 0,-1 4 0,11 11 0,10 12 0,-10 10 0,-15 6 0,-23 18 0,-14-19 0,-8-11 0,-7-2 0,-6-7 0,-3-3 0,-19 13-12,11-14 0,0-5-559,-14-5-742,14-9 0,0-3-1314,-10-5 2627,-3-15 0,38 14 0,1 0 0</inkml:trace>
  <inkml:trace contextRef="#ctx0" brushRef="#br0" timeOffset="787772">12756 13609 26659,'45'-22'-135,"0"0"1,-3 2 0,-5 4-2263,-2 9 2397,4 3 0,-17 2 0,-2 0 0</inkml:trace>
  <inkml:trace contextRef="#ctx0" brushRef="#br0" timeOffset="788797">13708 13858 24435,'-43'-35'924,"23"2"-794,64 15-69,17 1-47,-26 9 0,2 3-281,0 0 0,1 2 245,-1 1 0,-2 3-51,24 7 118,-18 6-96,-22 9 40,-28 5 22,-24 6 3,6-15 0,-3 0-374,-5 0 1,-1 0 373,-1 0 1,-1-1 21,-1 1 0,1-1-19,-8 5 11,5-2 358,32-16-325,6 0 6,26-16-44,15-7-18,10-6-5,-12 5 0,1-1-281,-5 1 1,-1-1 294,6-8 0,-1-1 22,-5 0 1,-4-1 64,-7 1 0,-4 0 921,1-22-726,-18 7-16,-14 9-22,-10 7 173,-6 9-229,10 11 540,5 3-714,12 5-33,4 0 33,3 2 0,8 6-6,22 13-11,10 5-16,6 2-154,-21-12 0,0 2 47,10 14-252,-3 14-599,-24 8-2174,-31 4 3137,-9-7 0,3-19 0,9-15 0</inkml:trace>
  <inkml:trace contextRef="#ctx0" brushRef="#br0" timeOffset="789404">15646 13890 17591,'0'-6'4822,"0"1"-4055,0-29 0,1-10-4,-1 3-464,0-9 1,0 0 779,1 18-760,-1 11 9,1 13-283,0 13 76,1 4-104,7 20 348,3 7-348,4 17 5,1 8-10,-5-1-1,-4-5 17,-5-12-28,-3-13 50,-1-13 1,-1-9 66,-3-10-44,0-9-23,-4-11-5,3-14 0,3-13-28,9-8 16,8-3-16,11 7-6,7 8 17,5 11-22,6 9 16,10 6-53,-10 12 1,2 3 4,-13 1 1,0 2-1789,20 4 1,-2 5 1516,-16 1 1,-2 4-357,6 5 1,-1 2-616,15 16 1268,-23-2 0,-5 0 0,-8-12 0,7 20 0</inkml:trace>
  <inkml:trace contextRef="#ctx0" brushRef="#br0" timeOffset="789823">16584 13691 21315,'4'-7'4241,"0"2"-3507,-4 5-90,0 0-493,41-21-62,-24 37-10,33-9-23,-34 45-3409,-3 2 3375,-1-3-44,-3-7 50,-3-10 22,-3-12 29,-2-11 55,0-7-100,-2-22 11,1-5 3380,-1-25-3386,6-6-22,6-7-306,7 1 401,8 8-63,4 9 12,6 11-27,7 7-23,10 9-271,-22 10 0,1 3 251,4 3 1,2 3-6,0 3 0,1 4-158,-1 4 0,-1 4 57,-4 3 1,-2 2-166,-6 3 0,-4 2-485,-5 1 1,-5 0-4233,-3 30 4997,-12-11 0,-1-20 0,-1-13 0</inkml:trace>
  <inkml:trace contextRef="#ctx0" brushRef="#br0" timeOffset="790030">17737 13505 21461,'-2'-2'3361,"0"0"-2694,2 2-723,84-57-2158,-27 37 1784,-15 0 1,5-4 0,-2 7-3511,2 11 0,-3 4 3940,-3 0 0,-2 1 0,12 0 0,-23 1 0</inkml:trace>
  <inkml:trace contextRef="#ctx0" brushRef="#br0" timeOffset="790205">18120 13682 22610,'-7'1'3209,"2"0"-2822,5-1-158,0 0-811,39-3-1821,13-7 1552,-2 2 1,0-2 0,5-2 0,-5 0-1</inkml:trace>
  <inkml:trace contextRef="#ctx0" brushRef="#br0" timeOffset="790823">19339 13204 28003,'-38'-21'78,"1"0"1,-3 2-1,1 5-53,4 14 1,1 3-7,-1 0 1,2 0 8,-27 6-6,4 7-16,23-6 0,2 4 16,5 0 12,7 1-12,-6 8 12,9 6-18,9-8 18,2 12 5,5-9-22,4 5 0,2-1-12,1-3 7,-1 1 4,-3-9-3,-4 3-13,-3-10 0,-4 1 0,-4-3 0,4-4 0,-1-1 0,7-3 0,1-1 0,2-4 0,2 0 0,21-19 0,-7 11 0,27-17 0,-8 13 0,11-1 0,0 4 0,-11 7 0,25 11 0,-33 5 0,2 2 0,0 5 0,1 19 0,-11-4 0,-3 4 0,-5-4 0,-4 0-311,1 30 311,-29-7 0,-16-12 0,9-16 0,-3-2 0,-3-1 0,-3-4-494,-8-1 1,-1-5-347,7-4 0,2-3 61,1-3 1,3-3 778,-18-18 0,33 10 0,-3-7 0</inkml:trace>
  <inkml:trace contextRef="#ctx0" brushRef="#br0" timeOffset="791040">19331 13067 25724,'45'-22'506,"0"-1"0,4-1 0,-8 3-389,-18 9-83,4-4-118,-14 8-913,-9 6 997,-6 0 0,0 3 0,-3-1 0</inkml:trace>
  <inkml:trace contextRef="#ctx0" brushRef="#br0" timeOffset="799200">30467 3083 14353,'1'-4'8240,"1"0"-6784,-2 4-1109,7-31-224,-7 22 23,3-24 11,-18 32-101,-7 0-6,-13 1-16,5 0 11,-12 0-1,8-1 18,-5-1 156,7-2-116,14 0 211,7 0-201,10 3-72,0 1 4,3 6-21,-1 0 5,4 15 11,-2 4-17,-1 2 12,0 11 28,-9 1-46,1 2 1,-7 2 22,1-13-5,2-9 11,-2-1 5,4-8 6,-1 0 247,4-5 77,3-4-301,1-5 22,4-4-29,4-6-27,9-3 0,8-2-11,6 1-12,7 2-5,-7 5 5,18 3-39,-15 12 6,15 7-28,-2 24 0,-27-12 0,-2 3-23,0 0 0,-5 1-83,-10 32-79,-22-15-241,-19-5-386,-13-5-54,23-20 0,0-4-921,-17 6 1826,-8-9 0,36-6 0,-6-3 0</inkml:trace>
  <inkml:trace contextRef="#ctx0" brushRef="#br0" timeOffset="799435">30602 3005 17988,'6'-1'6246,"-2"-1"-5221,-4 2-286,77-10-442,-45 6-82,21-3 1,5 0-17,-19 2 0,-4 0-98,25-3-29,-16 2 1,-3 0 23,6-2-141,-8 1-448,-14 3-321,-26 2 0,-6 3 0</inkml:trace>
  <inkml:trace contextRef="#ctx0" brushRef="#br0" timeOffset="830456">3321 11938 17213,'-53'21'351,"-1"0"0,1-1 0,-1 1 0,11-5 0,4-1 0,-1 0-123,-9 4 0,-1 0 0,8-5 1307,1-4-845,22-6-572,13-9-5,23-2-1,24-8 0,10-2-37,1 0 1,3 1-602,-12 2 1,1 0 0,5 0 557,8-3 0,5-1 1,2 0-1,-4 1-449,-9 2 0,-2 1 0,1 0 0,3-2 425,-5 2 1,3 0-1,1-2 1,2 1-1,-2 0 1,-1 0-432,4-1 1,-1 0-1,-2 0 1,1 0-1,0 1 413,-2-1 0,1 1 0,-1-1 0,0 1 0,0 0-44,9-3 1,-1 0 0,-1 0 0,-1 1-419,-6 1 0,0 1 1,-2 0-1,0 1 472,11-3 0,-2 1 0,-6 2 0,-6 0 0,-5 3 0,-10 3 0,0 1 0</inkml:trace>
  <inkml:trace contextRef="#ctx0" brushRef="#br0" timeOffset="839714">10629 16049 24844,'-46'-13'104,"-1"0"1,5 3 0,6 6-105,7 19-11,8 12 27,7 6-38,6 3 22,7-4 22,10-3-16,9-6-6,27 0-6,-9-9 6,17 0 8,-19-5 1,-1 0-14,24 11 7,-17-6 1,-3 1 20,6 13-1,-19-1 45,-22 3 0,-20 0-16,-19 0 0,-16 0-43,22-16 1,-1-2 7,-2 0 1,0-3-48,3-1 1,0-4-789,-20-4-4501,21-24 5320,15-8 0,12 4 0,3 7 0</inkml:trace>
  <inkml:trace contextRef="#ctx0" brushRef="#br0" timeOffset="839915">11144 15906 19714,'3'-4'5304,"-1"1"-3988,-2 3-1008,26 18-117,-14 15-149,4-5 0,-1 5-59,-10 14 0,-4 2-31,1-14 1,-1 0-800,-1 16 1,1-2-2213,3 11 3059,-1-25 0,2-2 0,0 4 0,1-13 0</inkml:trace>
  <inkml:trace contextRef="#ctx0" brushRef="#br0" timeOffset="840439">11243 16295 15384,'-3'-5'7467,"1"0"-4353,2 5-3137,-47-45-5,39 34 51,-23-35-18,62 46-49,23-3-52,-8-1 1,1-1-288,-13 0 1,0 0 348,17-4 1,-2-2 33,8-9 11,-25 7 0,-1-2 56,17-17 17,-14 1 202,-14-6-169,-10 14 175,-13-2 38,-10 15-33,-13 2 50,-18 13-274,12 2 11,-15 16 653,23 1-748,2 10-6,11 1 12,11-8-3399,33 10 3399,-8-24-48,5-2 0,3-3 37,14-9 44,12-8-12,-29-3 1,-1-3 11,7-7 34,-3-24 3342,-25 26-3292,-5-15 104,-16 16-109,-11-1-34,-13 8 95,-21 10-107,17 7 1,-18 14-29,25 3-16,-2 12-50,12 4-7,14 20-184,19-5-89,6 1-452,4-28 1,5-3-4152,10-1 1,1-4 2457,16 13 0,3-8 1,-44-19-1</inkml:trace>
  <inkml:trace contextRef="#ctx0" brushRef="#br0" timeOffset="840897">12269 16157 20683,'1'-6'5707,"-1"2"-3965,0 4-1647,-25 7-61,17 8-1,-19 27-1709,29-5 0,4 2 1681,-3-8 1,0 1-706,6 26 0,1 0 688,-7-23 1,0-3-49,1 8 0,-1 0 32,-6 19-1740,-11-24 1768,4-9 1802,-21-23-1791,19-14 1366,-9-13-1365,10-14 10,0-13-28,5 14 1,2-5 8,3-2 1,3-5 0,0 4-478,0 1 1,1 1 476,3-17 0,4 2 1238,3 16 0,3 3-1241,-2 7 0,3-1 19,14-20 1,2 2-23,-12 23 0,0 3-8,11-7 0,1 4-12,10 5 12,0 4-11,1 12-12,-11 27 34,-8 10 6,-13 26 2,-19-25 1,-5-1-4,-15 20-5,-7-13 0,-4-2-5,-3-2-1,-1-1 0,0-3 1507,7-10-2027,-6 0 286,27-21-3675,19-18 3067,9-2 0,-2 3 0,0 6 0</inkml:trace>
  <inkml:trace contextRef="#ctx0" brushRef="#br0" timeOffset="841099">12786 16036 25119,'-3'0'2363,"0"0"-2323,3 0-1032,35-18-1847,10 4 1304,-15 2 0,2-1 684,11 3 1,-3 1 0,-10 3 0,12-4 0</inkml:trace>
  <inkml:trace contextRef="#ctx0" brushRef="#br0" timeOffset="841471">13490 15680 22610,'1'-4'3612,"0"1"-1568,-1 3-1937,-65-15-68,32 30-28,-9-11 0,2 6-22,12 45-444,18-22 0,3 0 432,-1 22 23,12-13 0,4-1-33,14 11 21,-9-21 1,4-1-160,9-5 0,2-5 115,12-1 17,13 1 56,-20-23 0,-11-9 78,-9-16-45,-6 7 943,-10-10-881,-8 12-73,-3-1 35,-23 0-74,-2 11 0,-7-1 0,12 8 0,0 3 0,-8 4 0,-13 5 0,32 2-324,14 16-1932,21-2 2256,19 18 0,-10-23 0,3-1 0</inkml:trace>
  <inkml:trace contextRef="#ctx0" brushRef="#br0" timeOffset="841806">10365 17040 13331,'-55'23'270,"-1"1"1,0 0-1,1 0 1,6-2-1,1 1 1,1 0-1,0 1 73,-5 2 0,-1 1 0,2 0 0,6 0-313,2 0 0,5-1 0,11-1 2004,11 19-1614,37-22-67,19-21 0,16-11 0,2-2-429,-14 2 0,1-1 1,2-1-1,3-1 104,-1 0 0,4-1 0,3-1 0,1-1 0,0 1 0,0-1-14,-5 1 1,1 0-1,0 0 1,0-1-1,1 1 1,1-1-1,1 1-8,-3 0 0,1 1 1,1-1-1,0 1 0,1-1 1,0 1-1,0-1 1,0 1-116,3-1 1,0 0 0,1 1 0,0-1 0,0 1 0,0 0 0,0 0 0,0 0 112,1 0 1,-1 1 0,1-1 0,-1 1 0,1 0 0,-1 1 0,0-1 0,0 1-134,-3 0 0,0 0 1,0 0-1,0 1 1,0 0-1,-1 0 1,-1 0-1,0 0 129,3 0 0,0-1 0,0 1 0,-1 0 0,-1 1 0,0-1 0,-2 1-31,3-1 0,-1 1 0,-1-1 1,-1 1-1,-1 0 0,-1 1-33,2-1 0,-2 0 0,-1 0 1,-1 1-1,-3 0-47,17-3 1,-3 1-1,-6 0-1821,5-1 0,-7 1 1932,5-2 0,-36 7 0,-16 4 0</inkml:trace>
  <inkml:trace contextRef="#ctx0" brushRef="#br0" timeOffset="842546">14542 15636 22436,'-47'-7'1055,"1"0"0,4 1 0,12 0-904,24 0-106,10 2 39,28-6-73,11 1-14,8 2 0,4 1-3,-16 2 1,0 1 5,12 2 0,-4 2 0,-6 8 23,-22 7 5,-28 5 5,-19 5 18,-17 2-1,-4 1-11,4-2-28,11-4-16,14-4 33,16-6-6,20-4 1,5-5 5,11-2 0,4-2-23,26-3-262,-17 0 1,0-1 281,-12-1 1,-3-2 80,13-8 23,-21-2 11,-16-1 101,-15-3 78,-8-5-17,-8-6 469,-1-7-558,6-2 27,8 4-27,5 9-78,6 11-96,1 11-45,1 4 34,6 9-17,9 13-16,10 17-1,4 17-14,-15-21 1,-2 1-65,4 22-487,-12-12 0,-5 3-4345,-4-10 1,-2 0 3232,3-1 0,-1-2 0,-7 12 0,8-39 0</inkml:trace>
  <inkml:trace contextRef="#ctx0" brushRef="#br0" timeOffset="843088">16468 15294 21575,'-38'42'1308,"0"1"1,4-5 0,6-10-995,14-24 649,7-12-789,7 2 246,1-8-246,-1 11-78,2 0-57,-2 13 149,0 12-160,0 18-6,-1 11-11,1 5 12,-1-1-18,5-2 29,-2-19-6,3-8 101,-3-18 28,1-11-34,4-15-78,-2 1 27,8-35-32,-3 8-24,3-11-16,-6 24 0,1 1 34,9-15-6,5-3-21,3 14-20,-3 17 13,-2 8 13,15 11-20,-12 4-2,10 4 1,3 5-42,16 13-770,-13-5 1,0 0 573,11 12-289,-22-13 0,-2 0-2372,9 10 2907,6 5 0,-21-18 0,-6-5 0</inkml:trace>
  <inkml:trace contextRef="#ctx0" brushRef="#br0" timeOffset="843463">17146 15485 27124,'23'17'454,"-6"26"-438,-16-4 12,-1 20-22,0-32 0,0-1 44,1-4-44,0-15 89,3-2 6,4-23-6,3-9 28,5-22-73,-3 7 12,-5 10 0,2-1 30,2-1 0,2 0-42,-1 1 1,2 1 3,2-1 0,1 3-54,11-3 0,-6 13 0,9 6 0,1 10 0,28 13 0,-3 14-945,-22-3 1,-1 2 944,10 16-127,-20-12 1,-2 3-770,4 17 896,-14-13 0,-2-2 0,0 4 0,-8-5 0</inkml:trace>
  <inkml:trace contextRef="#ctx0" brushRef="#br0" timeOffset="843664">18339 15452 27219,'-10'-46'-54,"-1"0"0,-1 5 0,11 9-801,45 17 1,16 12-1345,-16-1 1,0 1 1066,15-1 0,-3 0 0,4 4 0,-29 0 0</inkml:trace>
  <inkml:trace contextRef="#ctx0" brushRef="#br0" timeOffset="843839">18545 15567 23875,'-10'2'3014,"2"0"-2600,8-2-134,0 0-280,4 2-269,35-8-862,19-3-1739,-10-2 0,2-2 2870,-3 1 0,-4 0 0,14-4 0,-24 5 0</inkml:trace>
  <inkml:trace contextRef="#ctx0" brushRef="#br0" timeOffset="844196">19678 15061 27774,'-46'0'110,"-1"-1"0,2 5 0,5 9-88,10 18 1,5 6-818,-2 3 1,2 2 791,1 2 0,5 4 6,3 11 0,5-1-379,5-17 0,4-3 370,2 6 1,9-2-1,13-12 1,5-4-12,7 4 81,11-6 1,3-7-37,10-12-12,-17-6 1,0-4 30,-8-8 1,-3-2 20,6-9 4,-6-7 159,-30-4-231,-17 4 0,-22-14 0,9 27 0,-5 4 63,-5 1 1,-1 3-64,7 3 0,-2 2-177,-15 4 0,0 5 177,16 6 0,2 2 0,-1-6 0,4 1 0,-3 12 0</inkml:trace>
  <inkml:trace contextRef="#ctx0" brushRef="#br0" timeOffset="852218">2882 10868 14225,'-53'-7'1439,"1"1"1,-1-1-1,-17 1 1,19-3-1138,40-2-55,20-4-1,22-10-118,1 5 1,9-1-942,-3 3 1,6-1 0,4-1-1,-1 1 837,4-2 0,0 1 0,2-1 0,3 0-21,-8 4 1,2-1 0,1-1-1,1 1 1,1-1 0,-1 1-297,-1 1 0,1 0 0,0 0 0,-1 0 0,0 1 0,-2 0 288,3-1 1,-2 1-1,0 1 1,0-1-1,3 0-1,-2 1 1,3 0-1,0-1 1,1 0-1,-2 1 1,-1 1-9,1 0 1,-2 0-1,0 1 1,0-1-1,2 0-28,-2 1 0,1-1 0,1 0 0,0 0 0,1-1 0,0 1-431,3-1 0,2 0 0,-1 0 0,1 0 0,-3 1 0,-1-1-820,1 1 0,-3 0 1,-1 0-1,0 1 0,0-1 1154,11-2 0,1-1 0,-4 2 0,-7 1 0,4-1 0,-9 3 0,3-1 1</inkml:trace>
  <inkml:trace contextRef="#ctx0" brushRef="#br0" timeOffset="853260">31486 3103 20856,'23'-42'806,"1"0"1,-6 4 0,-12 11-437,-40 31-17,-24 13-197,3 6-836,6 6 1,1 5 726,15-7 1,1 3-26,2-1 1,-1 2-1,4 1-150,-1 11 0,5 1 133,6 1 1,3-1-1,4-10 1,6 0-1366,10 14 1,7-4 1359,7-1 22,16-1 1,8-4-417,-13-21 0,2-3 455,15 5 1,1-4 77,-12-9 0,-3-5-4,16-4 538,-8-16-371,-25-16 2366,-13-5-2595,-24-13-48,-2 29 0,-3 3-2,-24-13-60,-2 15 1,-6 6-79,10 6 1,-2 4-1404,2 2 0,-5 2 0,4 1-3398,-2 3 1,4 1 4884,2 4 0,6 0 0,11-3 0,11-2 0</inkml:trace>
  <inkml:trace contextRef="#ctx0" brushRef="#br0" timeOffset="1.9201E6">2761 625 24575,'7'-3'0,"3"1"0,8 0 0,26-9 0,2-1 0,-7 0 0,3 0-896,-5 1 0,2 0 896,6-3 0,4 0 0,-3-1 0,2-1 0,-1 1 0,4-1 0,2 0 0,-6 1 0,5-2 0,2 0 0,-6 3 0,10 0 0,1-1 0,-9 1 0,7-2 0,0 0 0,-3 1 0,1 0 0,-3 1 0,1-1-1035,5-1 1,0 0 0,-2 1 1034,-11 2 0,-2 2 0,-2 1 0,6-1 0,-2 2-180,-5 2 1,-1 2 179,0 0 0,1 2 0,-1-1 0,1 2-2522,11 1 0,-1 0 2522,-16 1 0,0 0 0,9 0 0,-2 0 549,9 0-549,13 0 0,-28 0 0,1 0 954,0 0 1,1 0-955,2 0 0,0 2 0,-1-1 0,0 2 0,2 0 0,0 1 0,1 1 0,1 0 0,2 0 0,1 0 0,3 2 0,1 2 0,7 4 0,1 3 0,-17-3 0,0 1 0,1 3 0,6 5 0,0 3 0,-3-1 0,3 2 0,-2-1 0,5 8 0,-4 0 0,-19-15 0,-1 1 0,5 4 0,1 1 0,0 2 0,1 1 0,9 11 0,-1 1 0,-9-9 0,-1 2 0,-1 2 0,0 4 0,-1 0 0,4 12 0,-2 0 0,-2-2 0,0 0 0,-4-4 0,1 3 0,-4-6 0,-8-12 0,0 1 0,7 9 0,3 6 0,-4-6 0,-7-8 0,-1-1 149,8 15 0,1-1-149,2 13 0,-1 1 5672,0-3-5672,-11-23 0,1-1 0,-2 1 0,1 0 0,-1-1 0,-1 0 0,0 2 0,0 1 0,0-1 0,0 2 0,-1 0 0,0 0 0,-1 2 0,1 1 0,-2-4 0,0 0 0,-2 12 0,-1-1 0,0-13 0,-1-1 0,0 14 0,-2-2 0,0 12 0,0-23 0,0 1 0,0-1 0,0 0 0,0 29 0,-1-9 0,-1 1 0,-1-18 0,-1 2 0,-1 8 0,-2 5 0,-1-4 0,-1-4 0,0-2 0,-4 14 0,-1 0 0,4-14 0,0-3 0,0-1 0,0 0 0,1-4 0,1 1 0,-4 10 0,1 1 0,2-12 0,0 0 0,-2 10 0,1-2 0,-5 13 0,0-2 0,0 1 304,0 2-304,-2 1 0,1-5 0,0-1 0,-1-2 0,0-2 0,0-3 786,2-6-786,-2 1 0,-1-4 0,0 0 780,1-6-780,1-4 0,3 0 0,-8 11 0,1-1 0,-6 10 0,6-9 0,-1 3 0,2-4 0,-2 3 0,0-1 0,2-2 0,-1-2 0,2-2 0,0-2 0,0-3 0,2-2 0,1-3 0,-1 1 0,2-1 0,-3 1 0,1 0 0,2-2 0,1-1 0,0 0 0,2-1 0,1 0 0,-1 1 0,1-1 0,0 1 0,-1 0 0,2-1 0,0-3 0,0-1 0,3-3 0,-2 1 0,2-5 0,0-1 0,-1-1 0,1-3 0,2-3 0,-1-3 0,2-4 0,0-3 0,0-2 0,1 1 0,-1-1 0,2 0 0,-2 0 0,-1-3 0,1 0 0,-1-2 0,1 1 0,-1-1 0,1-1 0,-3-3 0,2-1 0,-2-2 0,1 0 0,0 1 0,0 0 0,0 0 0,-1 0 0,-4-5 0,4 8 0,-1-2 0,3 12 0,0 0 0,0 3 0,-1 3 0,0 3 0,-1 4 0,1 5 0,2 5 0,-1 8 0,3-3 0,-1 5 0,2-3 0,0 1 0,0 0 0,0-1 0,0 1 0,0 0 0,0-2 0,0 0 0,0-3 0,0 0 0,0 1 0,0-1 0,0 3 0,1-5 0,1 4 0,6 1 0,0 0 0,2 2 0,-2-4 0,-1-5 0,0 0 0,2 0 0,-1-3 0,0 1 0,-1-1 0,1 0 0,0 0 0,1 0 0,-2-1 0,1-1 0,1-1 0,-1 0 0,3-1 0,-2 0 0,2 1 0,0-1 0,0 0 0,3-2 0,-1 0 0,0 0 0,1 0 0,1 0 0,0 0 0,6 0 0,-5 0 0,2 0 0,-4 0 0,1-1 0,1-1 0,-1-2 0,0-2 0,2-2 0,1-1 0,3-1 0,-2 0 0,0 1 0,-2 0 0,-1 0 0,-5 3 0,-1-1 0,-3 3 0,-1-1 0,-1 2 0,0 0 0,1-1 0,-1 1 0,1 0 0,0 0 0,0 0 0,-1-2 0,-1 2 0,-1 1 0,-1 1 0,-1 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20T09:25:59.8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2682 1067 31612,'-10'-47'-4119,"0"24"2527,6 57 1644,-5 22-19,3-22 0,0 3-974,-2 3 0,1 2 877,0 2 1,2 1-95,1 0 0,0 0-612,2-1 0,1 0 113,2-4 1,1-1-1047,0-6 1,2-1 1650,6 20 1,-4-25-1,-1-11 1</inkml:trace>
  <inkml:trace contextRef="#ctx0" brushRef="#br0" timeOffset="432">2814 792 17438,'-8'-4'1095,"-21"-5"1,-9 1 573,-20 13-1461,15-8 1,-2 3-365,3 13 1,2 8 404,8 2 1,1 4-796,-12 12 0,-1 5 658,14-10 0,1 2 0,0 3-207,0 3 0,2 1 0,1 3 150,1 2 0,1 1 0,4 2-79,2 0 1,2 1 0,3 0-88,3 0 1,2-1 0,5 1-35,3-3 1,4 0 0,4-1-23,3-4 1,4-1 0,4-2-69,4-3 0,3-3 0,6-2-785,13 1 1,6-4 0,-1-4 778,4 2 0,3-5-41,2-6 0,6-3 1,-3-5-219,-17-5 1,-1-5-1,2-1 614,10-2 1,2-3 0,-1-3 87,-2-2 0,-2-4 0,-1-3 101,-4-5 0,-1-2 0,-4-2 204,7-5 0,-5-6-349,-10-4 0,-1-6 0,-5 0-25,-9 11 1,-4 0-1,-1-2-142,1-3 1,1-3-1,-2-1 1,-2 1-42,-2-7 0,-3-1 1,-5 0 33,-5 6 1,-4-2 0,-2 1 0,0 4-142,1 1 0,-1 3 0,-6 0-49,-11-10 1,-7 0-1,-3 8-137,-11 10 1,-6 8 127,9 5 1,-4 1-1,2 4-97,-11 0 0,-2 6-66,4 6 1,-3 5 0,3 2-2296,0 6 1,2 2 2644,7-2 1,-2 0 0,7 1 0,-19 11 0,30-8 0</inkml:trace>
  <inkml:trace contextRef="#ctx0" brushRef="#br0" timeOffset="2841">3388 1675 24786,'26'9'2071,"-7"-3"-1527,21-8 1,16-7 0,0 0-2079,-12 3 0,-1-1 0,2 0 1727,8 0 0,2-1 1,1-1-92,-8 2 0,1 0 0,0 0 0,-1 1-19,10-2 0,-2 0 0,4 0-71,-9 1 0,4 0 0,1 0 0,1 0 0,-4 0 67,5 0 0,-2 1 0,-1-1 0,2 1-119,4-1 1,1 0 0,-1 0 0,-6 1-92,-8 0 0,-3 2 1,-3-1-146,12 0 0,-2-1-342,7 2 1,-4 0 325,-22 2 1,-1 1 881,16-2 0,-6 1-948,-19 2 768,-14 0-1462,-7 0 1993,-9-4-2454,5 1 1328,-7-4-1635,8 1 403,0 1-229,-3-6-2441,-3 2 3769,-3-3 117,-19-6 227,0 5-23,-6-4 264,-5 2 210,6 3 420,-17-7-285,8 4-47,-5-2-279,19 7 347,-4-1-73,9 4 3425,-8-2-3727,9 4-79,1 2-117,12 3-96,5 0 23,5 0 140,15 5-40,13 2-33,29 6-28,-5-2-17,-11-3 1,1 1-279,-5-1 1,-1 2 268,9 3 1,0 2-6,0 6 1,-3 4-7,-12-3 1,-4 3-60,-3 6 1,-6 1-129,-11 12-1028,-14-5 1,-4 0-8608,-11 14 9293,10-21 1,0-3-1,-1 0 1,11-21 0</inkml:trace>
  <inkml:trace contextRef="#ctx0" brushRef="#br0" timeOffset="4065">6219 1628 24567,'-4'-4'-308,"1"0"944,3 4 1716,0-52-3320,5 41 1643,9-34-594,9 57-75,7 8-1154,-4 2 1526,-6 3-259,-9 0-2253,-6-7 2185,-15 6 189,-8-12 1234,-4 1 515,-32-13-723,29-4-50,-28-13 49,36 3-255,-10-14-1010,12-7-1041,3 1-1538,8-4 1018,12 14 99,2 8 1491,20 0 1264,3 10 276,22 4 90,4 12-762,-26-1 1,0 3-749,0 2 0,-2 4-149,-1 4 0,-3 0 0,11 18 0,-21-4 0,-8 4 0,-10-8 0,-5 1-776,-4 16 1,-7 1 371,-8-5 1,-8-3 533,3-11 1,-4-1 0,1-3-115,-2 2 1,-1-3 821,-15 2 1,0-5-583,-7-9-256,25-7 0,1-3 0,-11-2 0,8-12 0,24-1 0,6-8 0,22 4 0,15 1 0,17 3 0,-16 7 0,1 1 0,25-2 0,-2 1 0,3 0 0,-15 0 0,3 0 0,6-1 0,5-1 0,-4 0 0,-6 0 0,0-1 0,-6 0 0,2 0 0,-5-1 0,-4-2 0,-2-1 0,5-3 0,-1-2 0,-8-1 0,-3-2 0,13-23 0,-17-6-480,-13-8-632,-9 23 1,-2-1-79,-1-4 0,-2-2 1330,0-5 0,-1 0-1269,-1-3 1,-2 0 11,-1-1 0,-3 2 104,-2 0 1,-5 3 92,-6 4 0,-5 2 473,-9 4 0,-5 4-98,-12 4 1,-5 6 823,12 9 1,-3 3 0,1 1-46,7 2 1,1 1 0,-5 2-58,-10 4 1,-7 3-1,0 2 1,8-1 62,11-1 1,6 0 0,-8 3-43,-2 3 1,-9 3-1,-4 3 1,-1 0 0,5 0-1,10-2-103,1 1 0,7 0 0,-4 3 173,-4 1 0,-6 4 0,-2 2 0,3 1 0,9-1-3,4 4 1,8 1 0,0 2-204,-7 9 0,1 3 1,3-1-40,10-7 0,3-2 1,3 4-8,0 6 1,5 4 0,7 1-101,14 9 1,10 3-1,-1-4-233,-6-14 1,0-2-1,6 1-51,8 4 1,8 2 0,4-2 0,1-8-377,4-8 1,4-8-1,2-1 508,-1 0 0,2-1 0,1 0 0,1-3 68,3-1 0,1-2 1,0-2-1,1-1-195,1-2 1,1-1 0,0-2 0,0-2 307,0 0 0,1-2 0,-1-2 0,0-1 184,0-3 1,-1-1-1,0-2 1,0-2-126,-1-1 1,-1-2-1,0-1 1,-4 0 380,4-3 1,-3 0 0,2-5-109,-4-2 0,2-3 1,-1-2-1,-5 1 29,-5-1 0,-4 0 0,1-2-128,-1-1 0,3-3 0,-2 0 0,-4-2-81,-3-5 0,-4-2 1,-4-1-49,-3-1 0,-3-1 1,-3-1-120,-3 0 0,-3-1 0,-3 2-166,-4 1 1,-3 1 0,-4 1-294,-9-14 1,-8 4-154,-10 8 0,-9 6 182,-9 8 1,-7 7-13,14 10 1,-2 4 0,-1 3-581,-4 2 1,-2 2 0,1 2 1090,5 2 1,1 0 0,4 1 0,-3 1-1,5 0 1,-5 2 0</inkml:trace>
  <inkml:trace contextRef="#ctx0" brushRef="#br0" timeOffset="4658">6528 2595 15967,'7'-42'1730,"0"0"1,-1 3 0,-2 10-1306,-4 26-341,-1 2 219,-4 27-95,-2 16-130,2-5 0,0 3-401,1-6 0,0 2 359,1 13 1,1 3-15,1-8 1,2 1-467,1 9 1,2 2 454,2-3 1,0-1-10,2-4 1,0-1-309,0-3 0,0 0 52,-1-3 1,0 0-674,-2-2 0,0 0 931,-1 0 1,0-2 0,0 4 0,-1-8 0</inkml:trace>
  <inkml:trace contextRef="#ctx0" brushRef="#br0" timeOffset="5081">6123 3532 19132,'-26'-5'498,"7"11"-123,19 29 0,9 9-145,3 9 130,19 1-190,-5-34 0,4-4 161,2-1 1,3-3-439,9-2 0,2-6 529,-4-8 1,-2-4-151,-8 2 0,0-3-74,7-7 0,0-2 32,-9 2 1,1-1-20,14-10 1,0-2 31,-9 6 0,-2 0-178,-2 1 1,-2 1-320,16-9-270,-17 16-1042,2 2-2142,-10 9 3628,-8 13 0,-7-5 1,-3 5-1</inkml:trace>
  <inkml:trace contextRef="#ctx0" brushRef="#br0" timeOffset="5740">6550 4204 8584,'-3'-10'3436,"-5"-21"1,1-5-1701,3 5-1229,-3-7 0,1 0-65,6 9-263,9 6 18,14 5-152,-1 8 17,22 4-18,-16 8 9,5 5 1,2 3-32,18 14-546,-14-5 1,-1 3 506,-7 0 0,-4 1 6,-3 2 0,-4 2 231,6 16-215,-18 13 51,-21-11 45,-3-13 0,-4-1 134,-22 13-70,14-23 1,0-4 24,-7-3 359,-12-13 662,20-12-791,-9-7-84,18-3-201,7 4 58,7 3-204,3 8-12,4 2 12,33 6 28,5 8-9,-3-3 1,2 3-164,-2 2 1,-1 2 157,1 2 0,0 1 0,-3 0 0,-1 2-6,-4 0 0,-3 0 25,12 19 68,-20-1-34,-26-2-39,-8-8-48,-13-7 0,-4-2-64,-6 2-239,-12-1 1,-3-2-53,4-4-878,-8-4 1,-3-3-2129,27-7 1,1-2 3391,-11 0 0,4-1 0,1-5 0,20 2 0</inkml:trace>
  <inkml:trace contextRef="#ctx0" brushRef="#br0" timeOffset="6181">6967 3549 9403,'-45'-13'982,"0"-1"1,0 0-1,0 3 1,0 1-1,-1 6-143,-4 10 1,1 5-1,2 1-1133,-6 1 1,0 2 867,1 3 0,-3 5 1,4-1 71,-3 7 1,2 3-294,9-4 1,-2 3 0,3-1-35,-8 8 1,3 4 34,17-8 1,-1 6 0,1 1 0,5-1-17,2 3 1,5-2-1,0 4-181,-1 1 0,0 3 1,1 2-1,6-2-707,4 6 1,6-1-1,5 0 357,3-2 1,6-1 0,4-2-85,5-1 0,5-3 0,5-3-202,4-2 0,5-4 0,3-2 148,4-3 1,4-3 0,2-3 51,4-3 1,2-2 0,1-4 111,-14-5 0,1-2 0,1-1 1,2-3 45,10-2 0,3-3 1,-1-1-1,-3-2 36,-3 1 1,-3-2-1,2-3 108,1-3 1,3-3-1,-2-2 1,-8-1 100,-2-1 0,-3-6-21,-1-5 1,4-6 0,-2-2-1,-6 4-44,-4-1 0,-3-3-8,-3 2 1,3-6 0,-3-2 0,-6 3-479,-4-15 1,-7 0 417,-2 8 0,0-2 1,-2-1-6,-2 0 1,-2 0 0,-1 1 59,-2 0 0,-1 2 1,-3 0-94,-5-17 0,-6 3 86,-6 7 0,-7 5-33,-8 7 0,-7 7-54,-8 7 0,-5 8-68,12 8 1,-1 4-1,-1 2-106,-3 3 0,-1 3 0,-1 3 222,-4 2 0,0 3 0,4-1 0,4 0 0,5 1 0,5 1 0,-1 0 0</inkml:trace>
  <inkml:trace contextRef="#ctx0" brushRef="#br0" timeOffset="7839">6831 5100 6999,'-4'-10'2790,"0"2"-247,4 8 2027,0 0-3080,-4-42-655,2 31-471,-2-31 403,4 41-487,0 1-325,0 4 90,0 0 436,0 26-139,0 7-177,1-3 0,0 3-8,-1 23 39,1-2 1,0 2-150,-1-28 1,0 1 8,-1 15 0,1 7 0,-1-5-553,0-5 0,-1-1 519,1-2 1,0 2-1,-1-3-19,0-1 0,-1-2-26,1 6 1,0 1-625,1-2 0,0-1-549,2-7 1,0 0 588,1 8 0,2-6 1,1-15-1,0-1 1</inkml:trace>
  <inkml:trace contextRef="#ctx0" brushRef="#br0" timeOffset="8957">6775 6548 18834,'-45'-4'435,"-1"1"0,0 5 1,3 8-224,7 16 1,3 7-1795,-4 5 1,2 2 1670,-1 4 1,2 3-48,2 3 0,4 4-42,10-13 0,2 2 0,2-2-6,-1 2 1,5-1 285,5 11 0,8-2-297,19 2 9,-2-24 0,4-1 16,14-5 0,5-6 34,-3-5 0,2-4 59,9-5 1,-1-5-66,-16-1 1,-1-4 72,3-5 1,-3-3 170,10-15-1298,-18 5 0,-2-3 1141,2-9 1242,-9-16-1220,-21 23 183,-10-3-339,-15 11 11,-15 10-11,-15 18-3,18 7 0,0 3 247,11-4 0,1 4-289,-18 16 0,5 3 3139,9-2-3195,7-1 0,4 3-566,9 17-229,15 0 151,10-8-2510,31-15 3266,17-15 0,-20-4 0,3-6 0</inkml:trace>
  <inkml:trace contextRef="#ctx0" brushRef="#br0" timeOffset="9400">7046 6135 13172,'-49'-12'914,"0"0"0,0-1 0,-11 4 0,-3 2 0,7 6-575,8 10 0,2 6-1004,0-1 1,-2 3 0,2 0 745,-1 5 0,1 3-12,10-2 0,-1 4 0,1 3-918,1 4 1,1 5 0,2 1 889,-2 1 0,1 3 0,2 2-22,6-4 1,1 2 0,1 0 0,3 1 121,2 7 1,4 1 0,2 0-131,4 1 0,2 0 0,3-2-8,1 8 0,6 1-11,8-8 1,5 2 0,4-5-24,6-2 0,6-2 5,-1-4 0,3 2 0,4-7-287,-1-11 0,2-5 1,0-3 320,9 4 1,5-7-8,7-7 1,6-5 0,-6-2 1,-10-2 0,2-4 39,2-2 0,8-2 0,2-2 0,-8-2 32,-10-2 1,-5-2 0,2-1-31,8-1 1,3-1 0,-4-3 78,-7-2 0,-3-3 1,-4-2 46,6-8 1,-3-4-39,-9 8 1,-1-3 0,-3-4-33,-1-9 1,-4-4 0,-4 0-71,-4 6 0,-4 1 0,-3-2-23,-4-9 1,-3-1-1,-4 5-2,-3 0 1,-8 5-29,-13 8 1,-9 2 0,1 6-1,2 9 1,-4 5-176,-8 2 1,-10 2 0,-2 2 0,4 5-1712,2 6 1,2 5 0,-2 1 1908,3-2 0,-4 1 0,2 0 0,5 1 0,-7 4 0,8 0 0,-6 3 0</inkml:trace>
  <inkml:trace contextRef="#ctx0" brushRef="#br0" timeOffset="10547">2593 2494 14113,'9'-48'1977,"0"0"0,-2 6 0,-1 6-683,0 13-470,-4 9-578,-2 8-83,-1 4-219,-1 8 123,-1 13 28,-3 24-64,3-10 0,2 3-499,-2 9 0,2 3 493,4 7 0,1 2 0,3 5 1,1 0-15,-1-19 0,2 0 0,0-1-423,0 0 0,1 0 0,0-1 406,5 19 1,1-2-62,0-2 0,-1-1-799,-1-3 0,-1 0 866,0 1 0,-1-4 0,0 6 0,-3-9 0</inkml:trace>
  <inkml:trace contextRef="#ctx0" brushRef="#br0" timeOffset="11190">2468 3753 17486,'-23'-39'495,"-1"0"0,3 1 0,5 18-267,11 37 8,1 17-102,1 16-56,6 6 12,12-3 95,12-8 140,14-13 95,7-15 22,6-13-65,1-19-125,2-12-154,-28 7 0,0-2-279,0-2 1,-1-2 247,1 0 1,-2-2 35,2-6 1,-2 2-9,7-11 215,-2-5-37,-25 33-275,0 3-381,-6 8-136,-5 14-352,-3 14-476,-8 19-3557,-4 17 4899,0-1 1,8-20 0,3-16-1</inkml:trace>
  <inkml:trace contextRef="#ctx0" brushRef="#br0" timeOffset="11711">2686 4857 14689,'-2'-46'1091,"0"0"1,-1 0-1,1 1 1,1 1-1,0 6 594,3-7-1354,0 9 50,-1 4-353,-2 24-275,0 2 431,-2 50-129,0-15-196,-1 14 1,-2 5 171,0-10 0,-2 0-434,-2 13 1,0 2 399,0-2 1,1 2-31,4 6 0,4-2 30,0-23 0,2-3 3,4 4 1,3-6 36,12-16 129,2-8 52,11-14-114,-8-11 1,0-4-41,12-16-201,-6 2 0,-1-1 191,-9 9 1,-2 1 13,4-6 1,0 0 87,-2 4 0,-2 3-74,2-6 784,-7 15-882,-13 22 72,-1 14-17,1 16-27,-1 19-15,0-15 1,0 2-103,1-3 1,0 0 98,-1-2 1,2-1-20,0 0 0,3-2-154,5 19-244,2-13 0,1 0-888,15 18 70,-8-28 1,1-5-648,10-2-4771,13-26 6659,-1-29 0,-14 14 0,-1-11 0</inkml:trace>
  <inkml:trace contextRef="#ctx0" brushRef="#br0" timeOffset="12081">3459 4414 8679,'-21'-43'1143,"0"0"1,-1 1 0,-2 2 0,-2 3 0,0 4-707,-6 4 0,-4 6-353,-13-1 0,-4 5 593,7 8 1,-3 5-307,-1 4 1,-5 3 0,3 1-762,-3 1 1,0 7 456,10 4 0,-6 7 0,3 1 1,6 0-549,-1 4 0,3 4 500,4-1 1,-5 5 0,0 2-1,3 2 3,4 2 1,3 3-1,0 1 1,1 1-448,-1 1 0,0 2 1,1 1-1,1 2 436,3-3 0,1 2 1,0 1-1,3 0 0,2-1-7,3 4 0,3 1 1,2-2-1,2-2-10,-2 6 1,4-3-1,3 0-50,6 6 1,5 1-1,7-4 7,8-8 1,7-3-1,0-2 32,-6-6 1,0-1-1,7-3-28,11-1 0,8-2 1,4-3-1,-4-7-17,1-6 1,-1-7-1,2-1-125,9 5 0,3-1 1,-3-3 161,-8-6 1,-2-2 0,-3-3 10,4 1 0,3-8-73,-4-9 1,9-10 0,4-4 0,-4 0 0,-7 4 119,-7 5 1,-5 1 0,5-5 5,-2-1 0,6-5 0,3-3 0,-1-1 1,-5 0-1,-10 2 199,-4-7 1,-10 1-1,0 0-218,3-1 1,0 0 0,-3-2-1,2-12 1,-3-3 0,-5-1 25,-8-2 1,-5-2 0,-2 3-31,3 10 1,-1 1 0,-8-2 16,-10-2 1,-8-4 0,-3 3-1,0 10-16,-6 7 0,-5 6-10,2 6 0,-5-2 0,-2 3 0,1 6-71,1 8 1,0 6 0,-2 3-796,-18 1 0,-3 4 0,4 2 708,15 0 0,3 1 1,2 1-1,-15 6 0,9 0 1,16-1-1</inkml:trace>
  <inkml:trace contextRef="#ctx0" brushRef="#br0" timeOffset="12940">3807 4885 11502,'-55'12'1907,"-1"0"0,11-3 1,8-1-1022,7 2-594,23-7-257,5-2 24,2 1 398,8-1 157,11 4-374,7-1-22,13-1 0,6-2-135,-1-2 1,3-1-672,2-1 0,5-1 1,1-1 633,3-2 0,1-1 1,2-1-717,-8 1 0,2-1 1,1 0-1,-3 0 677,-6 1 1,-1 1 0,0-1 0,3 0-2,-1 0 0,2 0 1,1 0-1,0 0 0,1 1-188,-1-1 0,1 1 1,0-1-1,0 1 1,0 0 191,-1 0 1,-1 0-1,1 0 1,0-1 0,0 1-191,2 0 1,1-1 0,0 1 0,-2 0 0,-4-1 213,8 0 0,-3-1 1,-3 1 13,12-4 1,-4 1 377,-14 2 1,-5 0 9,13-5 2333,-25 5-2444,-22 2 1093,-13 3-1345,-35-1-57,11 3 4,-16 1 0,-5 0 680,15 2 0,-1 0-678,-19 0 0,-4-1-482,8 2 1,1-1 498,-2-1 1,0 0 2,0-2 0,2-1-267,1-1 0,3-1 297,3-1 1,2-1 8,5 0 1,2 0 97,-23-7 11,18 1-39,17 3-117,13 2 496,15-4-395,13 2 1361,17-2-1293,16 6-111,-18 3 1,3 3-18,2 2 0,2 3 198,3 1 1,1 3-220,12 6 0,0 3-1471,-8 0 1,-1 1 1400,-2-1 0,-2 1-76,-8 2 1,-5 2-112,6 18 38,-6 15-4,-17 4-188,-15-27 0,-5 0-291,-3 2 1,-5 1 625,-6 7 1,-1-3-1,-4 4 1,1-1-1</inkml:trace>
  <inkml:trace contextRef="#ctx0" brushRef="#br0" timeOffset="15465">3099 5908 21366,'-11'-39'386,"4"10"-72,53 55-162,1 7-71,-10-6 0,2 5-1466,-1 2 0,0 2 1435,2 6 1,0 3-23,0 2 0,-1 1-125,-1 2 1,-1 0 107,-3-2 1,-1 0-10,-2-3 1,-1-1-3,-2-3 0,-1-2-3,-1-2 1,0-1-173,-1-3 1,0-3-31,0 0 1,1-3-1314,-1-2 1,1-2 1031,18 14 0,-17-17 0,-13-10 0</inkml:trace>
  <inkml:trace contextRef="#ctx0" brushRef="#br0" timeOffset="16282">4170 7230 19680,'-28'-11'202,"-7"9"-157,-4 26 0,-14 6-589,23-13 1,-2 1 562,-2-1 1,0 0 30,-2-1 1,0-1 21,2-2 1,0-1 28,-15 5 563,-3-4-468,30-7 88,-4 1-296,19-4 12,5 3 28,2 3 610,1 6-532,3 8-44,5 7-28,6 6 10,7 14-32,-5-16-1,5 15 17,-11-23 39,1 6 118,-3-7-68,-6-11 315,0-4 274,-2-9 140,1-1-270,-1-3-413,0-6-158,-1-2-16,5-19-17,3 9-5,7-9-7,5 12 12,6 4-22,8 6-6,8 4-17,8 10-28,7 6-27,0 9-46,-6 7-112,-15 6-78,-23 12-50,-29 8 128,-4-23 0,-4 1-423,-7 1 1,-5 0 279,-4 0 1,-2-1-219,-2-1 1,-1-3-659,-1-2 0,0-2-2807,1-5 1,3-3 3827,6-4 1,3-3 0,-6 1 0,20-8-1</inkml:trace>
  <inkml:trace contextRef="#ctx0" brushRef="#br0" timeOffset="16716">3976 7068 14154,'-55'-15'606,"-1"0"0,0-1 0,2 5 0,0 2 0,4 11-231,-7 20 0,3 12-677,16-9 0,0 1 0,1 3 399,0 3 0,1 3 1,1 2-699,1 3 1,1 2-1,3 2 623,1 3 1,3 2-1,3 2-15,3 2 1,2 2 0,3 0-25,3 0 0,3 1 0,3 0-19,4-3 1,4 1 0,2-2-76,3-4 1,4 0 0,3-4 44,4-3 1,4-3 0,3-4-321,20 10 0,7-8 376,-12-17 1,4-5 0,-1-2 3,11 2 1,5-7 6,-2-10 1,9-5-1,0-3 1,-8 1-276,2-1 0,0-2 303,-14 1 0,6-2 0,3-2 1,-3-1-1,-7 1 57,-2-5 0,-5 0 0,1-2 46,7-6 1,2-2-1,-3-2 23,-4 0 0,-3-2 0,-2-2 295,-4-1 0,-2-2 0,-3-2-368,-4 0 0,-3-1 0,-2-2-37,-4-1 0,-3-1 0,-3 0 61,-3 0 1,-3 0 0,-3 1-66,-4 1 0,-3 0 0,-4 3 12,-11-16 0,-7 4-36,-9 8 0,-6 6-37,-5 7 1,-5 8-39,15 11 0,-2 3 0,0 3-108,-1 2 0,-1 2 0,0 3-299,0 1 0,0 3 0,0 2-2386,-20 3 0,3 2 2578,9 1 0,5 1 1,-12 2-1,28-5 0</inkml:trace>
  <inkml:trace contextRef="#ctx0" brushRef="#br0" timeOffset="17116">3211 6803 17686,'8'35'530,"1"0"1,4-2-1,5-4-264,11-9 0,7-5 106,12-1 1,4-4-1111,-7-4 1,-1-3 871,2-2 1,-2-4 128,-4-6 0,-3-4 127,-7-2 0,-1-3-159,5-6 1,3-5-1,-3 0-94,5-5 1,-2-1-248,-5 4 0,0-3 0,-5 4 171,-4 4 1,-4 2 27,11-17 96,-11 12 908,-9 9-1093,-1 2-386,-7 15-51,-4 9-381,-5 23 818,-4 17 0,3-15 0,1 2 0</inkml:trace>
  <inkml:trace contextRef="#ctx0" brushRef="#br0" timeOffset="18689">4990 7630 12735,'-59'13'1900,"0"0"1,16-4-1,5 0-1311,-6 0 391,31-6-314,4-1-341,3-1-134,3-1-371,3 0 326,11 1 274,18-3-207,32-8-152,-14 1 1,3-2-650,-9 2 1,1-2 0,2 0 602,3-1 0,2-1 0,0 0 11,0 0 0,1 0 0,-1-1-4,-2 1 1,0-1 0,-2 1-436,-3 0 0,0 0 0,-2 0 435,13-6 0,-2 0-187,-9 3 1,-3 0 288,18-10 251,-22 9 185,-20 8 1389,-9 5-1759,-7 0 1325,-7 0-1543,-12 0 23,-18 0 33,-16 2-12,21 1 1,0 0 84,-29-2 578,14-3-528,19-1-118,17-1-72,9-1-6,13-5 34,-2 3 0,14-7 5,-6 9 12,1-1 84,-6 5 50,-6 2 246,-5 3-369,-5 0-34,-6-1 17,-10 0 11,-8 1 12,-8 0 5,-4 1-17,-5 0 11,-6-1 1,1 1 10,2-1 23,10-1 6,13 1-40,11 0-33,10 0-258,3-1 286,22 1-6,13-1-11,10 2 0,4 0 0,-15-1 0,2 0-305,21 2 1,2 1 298,-19 1 1,-1 2 5,8 1 0,2 3-14,2 7 0,-3 2 8,-15-6 1,-2 2 5,5 8 0,-4 2-6,-6 12 14,-13-6 1,-5 2-155,-9 27-388,-8-1-66,-4-28 1,-2 0-3870,-15 23 4469,14-25 0,0 0 0,-5 7 0,12-17 0</inkml:trace>
  <inkml:trace contextRef="#ctx0" brushRef="#br0" timeOffset="19456">6398 5840 10629,'-4'-2'6695,"0"0"-2423,4 2-3900,-29-28-603,21 24 265,-20-19 470,38 51-431,-1-5-65,12 30 269,9 3-206,-12-27 1,2-1-319,5 4 1,4-4 357,-1-8 0,4-4 170,12-2 0,3-5-49,-4-7 0,0-3-461,1 0 0,-1-5 447,1-8 1,-1-4-12,-9 0 0,-1-1-120,8-8 0,0 0-52,-11 4 0,-1 0-5,3-4 1,-1-2-267,-3 4 1,0 2-42,-2 2 0,-1 3-2556,17-3 2784,-28 33 1,-10 2 0,-7 2 0</inkml:trace>
  <inkml:trace contextRef="#ctx0" brushRef="#br0" timeOffset="23216">1734 9666 17361,'5'-60'1641,"0"0"0,0 7 1,-2 14-1748,-2 29-18,-6 23 197,-7 18-56,-9 24-60,8-19 1,2 1-34,1-6 1,1 1-790,3 17 0,3 0-1605,7-15 0,2 1 2470,3 17 0,2-2 0,4-5 0,0-8 0</inkml:trace>
  <inkml:trace contextRef="#ctx0" brushRef="#br0" timeOffset="23506">1576 9973 13778,'-20'-41'1385,"1"0"0,-1 0 0,-6-16 0,3 4-935,11 19 1,3 1 48,-2-27-315,13 5-116,19 6-68,22 7-14,-11 25 0,4 4-408,8 2 1,4 5 401,5 4 1,1 4 10,-9 1 1,0 5-18,-1 5 0,3 5 0,-4 1-58,0 4 0,-2 3-27,-4-2 1,1 3 0,-4 1-66,-4 8 0,-6 1 103,-6-9 0,-9 2-6,-18 16 1,-14 1 100,-3-14 1,-6-1-362,-1-2 1,-5 1 0,-1-3 345,-1-5 1,-1-4-1,-1-2-48,0-1 0,-2-3 0,2-1-705,-16 2 1,2-5 745,9-8 0,5-2 0,-3 0 0,21-9 0</inkml:trace>
  <inkml:trace contextRef="#ctx0" brushRef="#br0" timeOffset="23889">2850 9433 16572,'0'-3'4150,"0"0"-2245,0 3-1905,-63-27 16,41 32-2,-16-11 0,2 8-8,21 26 0,6 7-12,-8 15-408,6-9 0,4 1 403,4 13 5,7-22 1,3-1 75,3-2 0,6-1-34,15 2 0,5-2-25,-3-4 1,1-3-230,3 0 1,-2-1 205,-5-2 1,-5 1-28,-4 19 5,-18 16-16,-15-24 0,-8 0-51,-8 1 0,-7-2-54,-5 0 1,-3-5-205,0-3 1,-2-4-658,3-5 0,1-4-2306,4-7 1,1-3 3321,-18-8 0,23-1 0,15 3 0</inkml:trace>
  <inkml:trace contextRef="#ctx0" brushRef="#br0" timeOffset="24056">2511 9899 19994,'42'-23'-344,"0"-1"0,0 1 0,0 1 1,-1 0-1,-9 8 0,-8 8 0,0 2 1</inkml:trace>
  <inkml:trace contextRef="#ctx0" brushRef="#br0" timeOffset="24416">3616 9527 23332,'-52'-20'302,"1"0"1,5 2-1,9 5-335,23 11-29,7 6 57,4 8-29,3 24 45,2-6-20,5 6 1,4 1-3,14 13-167,-11-19 0,3-1 172,4-1 1,2-2 16,22 15-11,-11-13 0,2 0 3,-10-7 0,-1-2 8,20 20-5,-32-19 108,-27-4-472,-35-6-981,17-6 0,-1-1 1339,-7-1 0,2-1 0,-5-2 0,17 0 0</inkml:trace>
  <inkml:trace contextRef="#ctx0" brushRef="#br0" timeOffset="24998">4280 9542 17361,'5'-44'1431,"0"1"0,0 0 0,-1-13 1,-6 9-867,-13 12-341,-11 21-95,-4 23 11,-3 26-79,15-2 1,1 6-642,-1 12 0,2 5 615,5-11 1,2 1-1,0 1-504,1 4 0,2 1 1,1 0 464,2 1 0,2-1 0,3 0-7,3-2 0,4-1 0,3-2-378,4-3 1,4-2 0,4-3 117,5-3 0,6-3 1,4-3-1666,1-7 1,5-3 0,2-2 0,-3-1 1935,5-1 0,-2-2 0,-1-2 0,-1-1 0,-1-1 0,-7-4 0,11-1 0</inkml:trace>
  <inkml:trace contextRef="#ctx0" brushRef="#br0" timeOffset="26706">5269 9708 24195,'-30'-52'-252,"6"14"341,29 67-38,4 12-51,7 16-2149,-4-16 1,1-1 2126,5 15 183,-1-9 1,-1-4-196,-3-9-16,10 19 235,-14-36 78,-3-4-179,-7-19 3134,-9-17-3201,-2-5 11,-1-4 0,0-3 0,-1-6 187,0-1 0,2-3-151,4 4 1,2 0-633,-1 1 0,2-1 618,0 4 1,2 2 223,-1-13 52,1 26-315,-1 6-78,2 10-208,1 13 492,2 13-212,1 5 1323,6 27-1331,3-1 0,0 3-11,-4-19 0,1 0-1021,5 26 0,0-3 794,-4-18-128,5 8-1131,2-9-3816,5-6 4623,2-2 0,-11-17 0,-8-10 1</inkml:trace>
  <inkml:trace contextRef="#ctx0" brushRef="#br0" timeOffset="26940">5578 9284 23646,'48'7'79,"-1"0"1,1 1-1,9 12 1,1 6 0,-11 6-47,-13 12 1,-9 7-1054,-1-4 1,0 6 0,-9 0 796,-12-4 1,-8 1 0,-5 1-1513,-6 5 1,-6 0 0,-3-2 1472,-1-3 0,-3-1 0,0-5 1,-3 5-1,2-6 0,10-18 0,0 0 1</inkml:trace>
  <inkml:trace contextRef="#ctx0" brushRef="#br0" timeOffset="28648">11129 670 28986,'-46'4'641,"-1"0"0,1 0 0,0 0 1,1 1-1,3 2-513,-4 4 0,4 1-513,-2-1 1,1-2 243,7-1 0,1-2 283,-16-3-642,22-9-24,15-5-1104,9-2 249,4 3-214,1 4 587,0 8 160,0 12 58,-2 16 386,-4 24 8,-3 0 328,0-9 0,-4 8 1,2-4 72,3-11 0,-1 1-380,-1 7 0,-2 8 1,1 1-1,3-7 386,1 7 0,2-3-31,2-3 1,2 3 0,1-5-40,3-2 1,7-4 1,19 8 0,9-6-239,-2-18 1,6-6-1511,-2 0 1,5-1-1,-1-4 1828,12-3 0,-3-6 0,-15-2 0,-5-1 0,8-2 0</inkml:trace>
  <inkml:trace contextRef="#ctx0" brushRef="#br0" timeOffset="32148">25350 644 32767,'-45'-18'0,"1"1"0,-6-1 0,7 4-355,20 11 377,-9 0-426,24 2-316,9 1 284,13 1-330,16 3-1322,23 2 1700,-19-1 0,2-1-63,3 2 0,2-1-268,0 1 0,0-1-130,-2 1 1,-1-1 425,-4 0 0,0 0-382,22 1 398,-14 0-32,-15-1 32,-13 3 61,-10 3 329,-4 6 51,-3 7 546,-3 9-530,0 9-5,3-9 0,1 1-6,3 16-25,1-10 0,3 1 25,9 17-295,-4-22 1,1 1 255,0-2 0,-1 1-23,-1 5 1,-2 0 0,-1 15-90,-24-4 0,-8-4-106,-8-9 10,1-5 1,-6-3-4709,-6-9 1,1-6 3845,-4 3 1,11-5 0,6-3 0,20-8 0</inkml:trace>
  <inkml:trace contextRef="#ctx0" brushRef="#br0" timeOffset="33191">12019 2169 20240,'-49'8'519,"-1"1"0,4 8 0,10 9-476,23 3 1,6 3-1091,0 30 1623,22-8-1271,18-18 555,-1-15 0,5-2 165,-3-7 1,2-3-243,8-3 0,0-5-85,11-8 1301,-24-3 1,-2-4 189,14-28-247,-7-6 852,-12-3-1504,-23 18 0,-7 0-310,-11-10-423,-5-9-98,-15 19-31,0 18 305,5 8 0,-1 3-78,-24 8 186,2 6-427,17 15-1685,23 3 2385,2 6 1,11-12 0,2-8 0</inkml:trace>
  <inkml:trace contextRef="#ctx0" brushRef="#br0" timeOffset="33616">14101 2450 18145,'0'-48'1091,"0"0"0,0 0 0,-1-16 0,-2 10-615,-3 16-364,-2 17-163,4 12 253,2 14-174,8 15-50,2 21-57,3 1-551,-3 2 0,0 4-1087,-2-9 0,0 0 907,1 13 1,0-2 0,-1 3-1,-2-23 1</inkml:trace>
  <inkml:trace contextRef="#ctx0" brushRef="#br0" timeOffset="34140">16132 2321 13530,'0'-6'2445,"3"-25"0,1-7-1347,2 2-824,1-8 1,2 0-102,3 11 91,22-7-169,1 17-81,-7 8 0,2 2 2,30 1-814,-26 11 0,-1 2 787,20 7 188,-22 3 0,-4 6-200,5 35 12,-20-22 0,-5 2-9,-3 0 1,-7 2-37,-20 11 0,-9-2 58,5-12 1,-2-2-378,-14 13 0,-1-1 394,9-13 1,2-4-12,6-3 1,2-2 1091,-7 5-1095,19-7 34,25-12-156,20-2-1138,30-8 837,-14 0 0,0-1 1,6-2-1,4 0 0</inkml:trace>
  <inkml:trace contextRef="#ctx0" brushRef="#br0" timeOffset="34806">18760 2035 18296,'16'-51'121,"-1"0"1,-8 9-1,7 8-104,31 14 0,8 11-685,-15 4 0,1 2 701,9 0 1,-1 3 203,-12 0 0,-2 5-201,3 7 1,-5 4 136,-6 5 17,-7 5 0,-5 4-165,-16 9 70,-11 17 56,-15-11 97,-7-6 76,0-7-11,10-12 1187,0-4-598,15-12-73,-1-1-292,9-8-476,7-3-78,7-3-36,9 1-2,9 3-41,8 5-49,8 8-63,6 7-188,5 11 432,-27-9 0,-1 2-76,24 18-41,-16-6-74,-10 12-61,-43-8 24,2 0-17,-13-15 0,-6-4-742,-23 3-592,19-9 0,-1 0 1308,-3-2 1,3-1-1,-6 0 1,9-3 0</inkml:trace>
  <inkml:trace contextRef="#ctx0" brushRef="#br0" timeOffset="35390">21559 2008 17378,'29'-53'1499,"0"1"0,-4 6 0,-4 8-1095,-10 19 17,-5 11-304,-3 10 16,-1 15-32,-1 16-6,-2 16 14,-9 10-45,-4-1-1,-3-3-166,5-9 54,5-11 78,12-12 129,7-12-15,14-13 30,16-13-26,-3-1 214,-3-2 1,0-1 330,7-5-321,-14 7 1,-1 1 218,-2 0-171,-13 7-139,-9 7-66,-4 7-309,2 8-399,3 11-37,5 10-205,9 6-159,9 3-629,13 1-241,-17-22 0,4-1 1728,6 0 0,-1-2 1,4 2-1,0-5 1</inkml:trace>
  <inkml:trace contextRef="#ctx0" brushRef="#br0" timeOffset="35941">23381 1899 26224,'-47'-6'37,"0"-1"1,0 2 0,5 5 220,7 11 976,-23 3-801,10-5 516,3-3-127,10-4-481,22-2 265,-5 0-124,15 0 224,-2 5-803,4-1-190,-2 8-646,3 2-82,0 6 20,4 4 16,3 11-81,1 4-37,-3-2 304,-3-4 345,-4-14 442,0-6 267,-3-2 338,1-3 89,0-1 386,1-3 98,3-4-382,9-15-454,-2 7-53,28-26-3,-2 16-90,7-4-44,6 9 50,-2 8 111,2 8-373,4 9 166,-12 13-293,-8 0-190,1 12-476,-9 6-68,-6-8-1045,-20 22-469,-21-23 64,-7 4 2408,-18-5 0,31-23 0,-8 3 0</inkml:trace>
  <inkml:trace contextRef="#ctx0" brushRef="#br0" timeOffset="36315">24683 1717 28316,'-41'18'126,"1"0"0,0 1 0,-11 2 0,7 3-255,19 4 0,6 2-1005,2-2 1,0 2 940,-2 9 0,0 3 19,2 9 0,3 1 5,5-9 0,4 0 93,3 5 0,6-2-292,5-12 0,4-5-315,14 13 596,15-7 19,9-21-4,2-7 96,6-18 91,-16-14-134,-14 0 456,-3-21-258,-21 14 683,-12-13-949,-32 14-34,-7 10-1980,-12 11 1,-4 4 2099,20 4 0,1 1 0,-7-2 0,3 2 0,5 2 0</inkml:trace>
  <inkml:trace contextRef="#ctx0" brushRef="#br0" timeOffset="37397">12299 773 32767,'6'-39'0,"0"-1"0,4-23 0,-11 61-1040,-1 10 559,-3 15 22,-3 21-191,0 17 55,1-6-1481,6 3 0,0 0-754,3-1 2702,-1 7 0,1-3 1,0-31-1,0 12 0</inkml:trace>
  <inkml:trace contextRef="#ctx0" brushRef="#br0" timeOffset="37581">12180 1166 9697,'4'-57'964,"0"0"1,0 0-1,-1 11 1,0 2-1,1 2-255,7-19 0,3 5-1098,-4 21 0,2 1 310,4-13 1,2 2-213,-1 16 0,2 5-320,26-13-1375,-12 24 1,2 4-642,15 0-141,-14 12 0,-3 3 2768,-5 2 0,-3 4 0,-19-8 0</inkml:trace>
  <inkml:trace contextRef="#ctx0" brushRef="#br0" timeOffset="37731">12248 1096 8337,'-9'0'6323,"3"0"-4754,6 0-903,0 0-850,91-67-2181,-58 51 0,1 1 2365,9-11 0,5-4 0,-6 7 0,9 6 0,-21 9 0</inkml:trace>
  <inkml:trace contextRef="#ctx0" brushRef="#br0" timeOffset="38190">13836 984 32767,'-2'-47'-316,"-1"0"1,1 7 0,3 6-1337,8 15 1334,7 11 1046,9 11-1040,7 18-467,4 21 133,-19-10 1,-3 4-1162,-2 7 1,-3 3 592,-2 5 0,-5 1-2239,-5 4 0,-2-2 3330,0-6 1,-1-4 0,-6 13-1,5-27 1</inkml:trace>
  <inkml:trace contextRef="#ctx0" brushRef="#br0" timeOffset="38400">13892 1093 14034,'-4'-46'1054,"-1"0"1,0 0-1,-1-17 1,5 6-1001,15-2-706,18 7 535,-7 28 0,4 3-599,6 2 1,5 3 291,3 3 1,3 4-393,-1 4 0,0 4-1105,-4 6 0,-3 4-1882,14 11 3097,-17 15 0,-25-19 1,-2 0-1</inkml:trace>
  <inkml:trace contextRef="#ctx0" brushRef="#br0" timeOffset="38548">13949 1248 9962,'-3'0'5545,"1"0"-5320,2 0-388,93-45-1677,-56 31 1,3 1 573,11-8 0,8-3 0,-4 3 1266,1 3 0,-5 4 0,-15 4 0,-4 1 0,7-2 0</inkml:trace>
  <inkml:trace contextRef="#ctx0" brushRef="#br0" timeOffset="38798">15852 683 21192,'-1'40'33,"-1"-1"1,3 11 0,1-3-90,8 11-1197,-3-14 0,0 1 323,3 13 17,-5-23 0,1 1-3151,5 25 4064,-2-17 0,-3-19 0,-3-14 0</inkml:trace>
  <inkml:trace contextRef="#ctx0" brushRef="#br0" timeOffset="38997">15869 899 15737,'-11'-53'1527,"0"-1"0,3 5 1,7 3-1383,12 10 1,7 3-135,2 7 0,2 2-17,2 2 1,2 3-82,5 6 1,1 3-732,30 1-1012,-21 5 0,2 2 1830,4 6 0,-3 2 0,9-2 0,-10 8 0</inkml:trace>
  <inkml:trace contextRef="#ctx0" brushRef="#br0" timeOffset="39158">15905 1137 17837,'51'-30'-2228,"0"0"0,-1 0 0,6-6 0,-5 6 1918,-14 17 1,-6 5 0,-15 4-1,-6 2 1</inkml:trace>
  <inkml:trace contextRef="#ctx0" brushRef="#br0" timeOffset="39658">18837 707 32767,'0'-6'-1732,"0"1"3464,0 5-1732,-77 44 0,53 0-250,-16-1 0,5 5-597,37-7 1,10 2-775,3 0 1,4 0-2477,6-2 0,3-2 1192,-5-9 1,1-3 2838,1-1 0,-2-4 0,-6-5 0,-2-2 0</inkml:trace>
  <inkml:trace contextRef="#ctx0" brushRef="#br0" timeOffset="39831">18623 1055 12311,'0'-52'1035,"0"0"0,0 1 0,1-2 0,1 0 0,3 5-553,7 2 0,3 3-832,2 0 1,2 2 284,8-3 1,2 6-98,17-2-205,-11 22 0,4 5-445,-4 5 0,3 3-2731,20 1 1,1 3 3542,-15 3 0,-3 1 0,-3-1 0,-6 2 0,-9 3 0</inkml:trace>
  <inkml:trace contextRef="#ctx0" brushRef="#br0" timeOffset="39991">18655 1072 13978,'-3'0'2207,"1"0"-2033,2 0-488,62-50-4487,-25 31 4801,1-2 0,8-5 0,-8 7 0,-3 9 0,20-4 0</inkml:trace>
  <inkml:trace contextRef="#ctx0" brushRef="#br0" timeOffset="40474">21157 1097 32767,'9'-41'0,"0"-1"0,0 1 0,2-13 0,-2 6-581,-4 4-798,-4 23 247,-1 9 245,0 21 234,1 15 132,2 26-617,0-16 0,0 4 216,1 6 1,0 1 278,1 5 1,-1 1-614,0 1 0,-1 0 116,-1-12 0,0 0-3776,1 13 1,-1-3 4588,0 0 1,1 5 0,-2-40 0</inkml:trace>
  <inkml:trace contextRef="#ctx0" brushRef="#br0" timeOffset="40631">21175 1211 12082,'-5'-48'1053,"0"0"0,-1 0 0,1 0 0,0-11 0,1 1 0,4 6-972,7 4 1,5 5-777,5 1 1,5 3 414,7 4 0,6 5-785,7 4 0,5 4-3851,5 6 1,0 4 4340,-11 4 0,-4 3 0,17 0 0,-39 5 0</inkml:trace>
  <inkml:trace contextRef="#ctx0" brushRef="#br0" timeOffset="40808">21250 1202 20895,'48'-28'-563,"0"0"0,0 1 0,-5 1 0,-1 2 1,-4 7-1,20 7 0,-25 5 0</inkml:trace>
  <inkml:trace contextRef="#ctx0" brushRef="#br0" timeOffset="41274">23034 909 32767,'-10'-40'-1187,"0"1"1,-6-22-1666,16 69 1881,11 46 478,-7-23 1,0 2-989,3 20 1,-3 4 838,-5-6 0,-4-1-279,-2 2 0,-4 0-3422,-6 7 0,-2-4 3244,6-18 1,-1-2-1759,-3 5 1,1-5 2852,1-9 0,5-6 1,4-11-1</inkml:trace>
  <inkml:trace contextRef="#ctx0" brushRef="#br0" timeOffset="41430">22917 1032 10718,'2'-60'1777,"1"-1"1,1 6 0,3 3-1358,4 15 0,2 4-255,4 2 0,4 4-118,1 3 1,4 3-185,10 3 0,1 3-272,16-2-703,-13 11 1,1 4 1111,16 14 0,-16-8 0,-7 9 0</inkml:trace>
  <inkml:trace contextRef="#ctx0" brushRef="#br0" timeOffset="41597">22884 1181 17082,'49'-18'-378,"0"1"0,0-1 0,0 1 1,-5-1-1,-4 0 0,-4 4 0,-2 9 1,0 0-1</inkml:trace>
  <inkml:trace contextRef="#ctx0" brushRef="#br0" timeOffset="41864">24345 692 21797,'-10'53'-55,"1"0"0,-1-1 0,1-1 0,2-1 1,3-6-56,5-9 1,4-2-224,0 5 0,0 0-882,1 16-1656,-4-19 0,0-2-2136,-3 8 5007,-3-2 0,1-31 0,0-1 0</inkml:trace>
  <inkml:trace contextRef="#ctx0" brushRef="#br0" timeOffset="42057">24340 858 16000,'-21'-50'1695,"1"0"0,1-2 1,5 6-1489,9 13-61,19-20-180,12 25-72,26-5-18,-5 21-260,-1 11 1,0 4-70,3 4-995,4 6 0,-3 3-910,-11 2 2358,-8 4 0,-3-1 0,-15-8 0,2 8 0</inkml:trace>
  <inkml:trace contextRef="#ctx0" brushRef="#br0" timeOffset="42232">24369 1072 20744,'48'-10'-320,"0"0"0,0 0 0,15-3 0,-11 2 0,-17 5 0,-18 3 0</inkml:trace>
  <inkml:trace contextRef="#ctx0" brushRef="#br0" timeOffset="66566">3289 10961 18724,'8'-40'1482,"-1"0"0,4-22-1756,-10 58 104,-1 6 128,0 17 87,1 28-48,0-2 9,2-5 1,0 2-30,1-9 0,0 0 5,0 8 0,1 2-228,-1-1 1,-1-1 270,-2-3 0,-1-2 14,-3-2 1,-2-2-66,-12 21 177,-12-10 57,-6-12-24,-5-13-20,-2-11-36,-2-14 1,-1-10 11,-1-9 424,11 2-374,-8-12-5,22 13 67,-7-7 121,17 15-266,5 6-191,4 6-23,1 6 102,1 8 22,2 3-1,9 28-4,4-7 32,14 15 91,9-18 78,18-13-374,-19-14 1,2-4 275,7-4 0,1-2-448,6-2 0,-1-2 355,0-2 1,-1-1-74,-5 1 1,-3 1-403,16-4-281,-10 6 0,-35 7 0,2 1 0</inkml:trace>
  <inkml:trace contextRef="#ctx0" brushRef="#br0" timeOffset="68897">1697 12402 15883,'2'-51'1674,"1"-1"1,0-1 0,0 5-628,0 0-257,0-3-157,-6 13-297,0 16-263,-3 12-40,-1 23 63,-6 24-60,3-3 0,-1 2-274,1-2 0,0 3 252,-3 7 1,0 6 0,0-1-823,0 5 0,0 1 809,2-2 1,0 2 0,1-3 1,1-2 0,2-3 8,2 5 0,3-3 0,3-10 1,2-3-10,0-3 1,1-2 104,7 19 313,0-35 470,0-16-756,-2-9 52,11-40-113,-4-4 674,-6 21 0,0-3-725,2-11 0,0-1 18,4-12-26,-4 18 0,1 1 8,7-5-22,0 18-11,0 13 11,3 11 0,6 12-6,-1 2 3,-1 5 1,2 3-15,15 12 5,-12-8 1,1 1-149,-7-3 1,-2 1 1,18 19-77,-6-3-129,-5-6 157,-8-10-230,12-6 140,-9-14 214,11-9 116,-10-13 281,-6-17-141,-10 10 186,-8-8-35,-12 17 159,-4-1-394,-2 8 57,-7 6-107,8 7-28,-2 4-22,9 9 11,8-3 17,11 7 5,12-7 6,15-1-22,-4-4 5,-3-6 0,1-3 17,12-8-17,-12 2 1,-1-3 28,12-18-12,-9-5 39,-10-4 56,-11-3-22,-9 3 0,-12 4-40,-9 5-10,-8 9-29,2 9 17,-16 4-5,12 7-6,-11 7-28,18 1-6,-1 20-16,14 2-51,-2 20-84,14 5-123,6 6 25,-3-27 0,3 0-204,0-1 0,3 0-401,1-2 0,2-1-1078,2-4 0,3-2 1938,4-3 0,-1-3 0,5 2 0,-2-9 0</inkml:trace>
  <inkml:trace contextRef="#ctx0" brushRef="#br0" timeOffset="69264">2977 12835 15726,'-9'0'6323,"2"0"-5281,7 0 353,0 0-1227,-10-8-17,21-6 62,8-21-146,10 7 14,-7 5 0,-1-2 37,4-16-76,-10 11 1,-3-1-272,-1-5 1,-3-2 261,-2-3 1,-3-1 16,-2 0 1,-3-1-1549,-4-5 1,-3 3 1593,-4-12-66,1 24 1,-3 5 126,-3 7-62,-5 3-61,3 15 331,7 8-331,-7 27-6,8 6-14,3-7 0,1 4-14,3 0 0,2 2 1373,0 5 0,2 2-1379,4 4 1,2 1-345,2 2 1,4 0 156,4-1 0,4-1-738,2-3 0,3-2-354,3-5 0,3-2 1285,5-1 0,0-6 0,3 4 0,0-8 0</inkml:trace>
  <inkml:trace contextRef="#ctx0" brushRef="#br0" timeOffset="70455">3518 12731 21825,'-14'-43'959,"-1"0"1,3 2 0,1 12-809,4 24-50,1 5-62,2 15-27,-1 4 10,4 31-17,1-9 1,1 4-2129,1 4 0,1 1 2123,-1 1 0,1 2-45,0-9 0,1 1 1,-1-3 132,1 1 1,-1 0-201,2 17 0,0-1 17,0-19 0,0-4 22,2 14-22,0-12 145,-4-23 1,-3-12 3106,-7-20-3146,-6-22-6,-1-2-1312,1-4 0,-1-2 1323,-1-7 19,4 10 1,-1-7 0,1 6-126,3 13 0,0 0 146,-2-13 0,-1-6 0,1 5-3,2 8 0,1 2-39,-2-8 0,1 1 14,3 10 0,3 2-2162,9-22 2140,3 10-492,20 9 1,6 5 479,2 9 761,-2 4 1,3 3-756,18 9-34,-17 12 1,2 4-9,-1 1 0,-2 3-128,6 9 0,-4 5 69,-15 0 1,-4 0 10,4 21 2288,-23 12-2215,-23-31 1,-6-3 16,8-3 0,-4-1 358,-12-1 1,-7 0 0,2-3-384,1-6 0,0-2 8,-8 4 0,0-2-47,9-7 0,4-6-1572,-10-18-1506,12-8 3260,29-24 0,6 23 0,13-1 0</inkml:trace>
  <inkml:trace contextRef="#ctx0" brushRef="#br0" timeOffset="71056">4069 12606 15989,'0'3'4990,"0"-1"-3169,0-2-1289,-3 71-347,10-52-12,-2 20 1,6-6-34,10-31 151,31-10-67,-4-13-156,0 0 105,-4-15-83,-29 17 173,5-28-190,-13 22-12,-1-17 304,-12-1-135,-3 17-146,-3-9 28,-9 23-6,-8 7-78,4 4-17,-26 16-11,21 5 17,-11 15 17,17 4-18,11 5-27,6-7 6,17 23-12,7-19-17,-2-11 1,3-2-1,24 9 6,8-9 22,4-12 23,-1-7-17,-14-7 11,2-15 1,-24 4 60,13-26-21,-18 4-29,2-8-5,-2-23 45,-2 17-32,-2 14 1,0-1 48,9-12-18,2 9 1,3 6-17,4 7-29,5 8 7,3 6-12,-6 7-22,9 11 11,2 19-23,2 9-207,-19-11 0,-1 2-171,-5-1 1,-3 0-1746,1 3 1,-3-1 2145,6 23 0,-7-20 0,-6-15 0</inkml:trace>
  <inkml:trace contextRef="#ctx0" brushRef="#br0" timeOffset="72032">5273 12388 17731,'-7'-47'1988,"1"0"1,0 4-1,0 8-1372,1 16-386,0 9-281,3 8 29,0 13 72,3 15-50,5 24-11,-2-16 0,2 3-346,2 6 1,1 2 8,1 6 1,-1 0-1055,2 3 1,-1 0 149,0 0 0,0-2-955,-2-3 0,0-2-1515,-3-5 0,0-3 3722,0 18 0,-5-25 0,0-18 0</inkml:trace>
  <inkml:trace contextRef="#ctx0" brushRef="#br0" timeOffset="72322">5277 12690 14975,'-18'-40'1645,"0"-1"0,0 1 1,-1-5-1,0 3-1191,3 8 0,1 2 196,3-6-169,2-7-201,12 6-156,13 8-24,17 7-58,0 13 0,4 3-42,18-2-1690,3 13 0,1 5 1678,-3 6-2,-4 6 0,2 7-511,-11 11 0,-4 3 446,-6-9 1,-2 2-44,-5 0 1,-1 5 0,-7-3-176,-8-1 0,-7 0 218,-4 8 1,-8 0 33,-9-5 0,-8-3-89,-20 3 0,-5-5 41,15-10 1,-2-4-489,-19 4 0,0-6-360,23-10 0,0-4-2840,-5-4 0,2-3 3781,-17-10 0,27 0 0,16 3 0</inkml:trace>
  <inkml:trace contextRef="#ctx0" brushRef="#br0" timeOffset="72648">6344 12217 20078,'0'-9'3265,"1"2"-2324,-1 7-280,0 0-258,-61-54-240,41 42-160,-13-18 0,3 10 42,22 37-17,4 18-6,-1 28-432,3-22 1,1 5 418,0 0 0,2 3 1,-1-2-672,1 5 1,2 0 640,1 0 1,1 4-1,3-3-80,5 2 1,2-1-89,-1-9 0,0 2 0,0 1-478,0 9 1,-1 2 0,0-4-18,1 4 1,-5-1-1722,-7-6 1,-4 4-1,-3-7 1959,-6-7 0,-1-5 0,1-3 1,0-3-1,-6 2 0</inkml:trace>
  <inkml:trace contextRef="#ctx0" brushRef="#br0" timeOffset="72798">5896 13407 17955,'21'-45'518,"0"1"0,0-1 0,0 1 0,1-6 0,0 3 0,2 3-454,13-5 1,1 7-1165,4-5 893,0 6 0,3 0-306,-13 16 1,0 0-1650,15-13 0,1 0 563,-16 13 0,0 1 1599,11-13 0,-5 5 0,-17 14 0,7-7 0</inkml:trace>
  <inkml:trace contextRef="#ctx0" brushRef="#br0" timeOffset="73072">6807 12351 23719,'-39'-22'238,"-1"1"1,4 1 0,8 10-143,17 29 4,5 7-32,3-4 72,9 15-6,7 1-61,2-3 0,4 2-51,0-2 0,2 0-421,6 9 1,1 0 398,-3-6 0,0-3 0,-6-8 0,0 0 6,0 6 0,-3-1-18,-5 4-21,-6 5-779,-37-4-7203,-13-16 7557,14-8 0,0-2 0,-8-1 0,15-7 0</inkml:trace>
  <inkml:trace contextRef="#ctx0" brushRef="#br0" timeOffset="74065">7332 12359 18123,'10'-52'2171,"0"0"0,3-13 1,-2 6-1371,-4 15-386,3-13-348,-12 49-56,0 11 152,-14 40-99,6-12 0,-1 4-1224,-6 22 0,-2 3 1171,4-9 1,0 2-5,4-7 0,0 5 0,-1 1 0,3-6-2,-2 7 1,2 1-9,1-7 0,0 5 1,1 0-1,4-3-319,6-4 0,3-3 0,3-1 8,7 20 1,5-3-228,2-9 0,7-7 541,20-11 0,0-10 0,-12-5 0,-7-7 0,0 0 0</inkml:trace>
  <inkml:trace contextRef="#ctx0" brushRef="#br0" timeOffset="77931">7914 12824 13274,'5'-9'7656,"-1"2"-5485,-4 7-1485,-2-63-5093,-5 14 4415,4 8 1,0-1 493,-9-14 1658,3 18-1984,0 4 666,2 6-1141,4 19-73,1 6 85,1 3 3527,0 8-3228,2 24-35,1 11 34,1 8-339,1 13 328,-2-12 3,-1-16 0,-1 1 3,1 16 5,-1-5 1,0-28 116,0-9 175,0-9-79,0-4-146,-4-19-55,-1-9-12,-3-9 22,-1-17-5,2 2-14,3 18 0,0-1 3,1-6 0,-1 0 14,1 7 0,1 2 2,-2-20-3275,1 23 3242,2 26 16,-2 0-134,3 14 129,0 0 1,7 38-29,-2-15 8,3 10 1,1 4-3,3 13-307,-2-16 0,0-1 307,2 8 2797,5 4-2786,-10-33 17,2 7 90,-7-22 156,-1-4-202,0-12 840,-2-14-901,0-4 369,-3-25-355,3 17 0,0 0-3,-2-24 14,3 13 0,0 3 20,0 2-28,0 0-34,0 25-285,-1 15 72,1 7-11,4 10-538,8 16-1186,14 18-1749,-7-18 1,0 1 3034,0-1 1,-1-2-1,7 10 1,-12-16 0</inkml:trace>
  <inkml:trace contextRef="#ctx0" brushRef="#br0" timeOffset="78164">8611 12865 25079,'1'12'-196,"0"13"-3338,1 10 0,1 4 3534,-3 21 0,0-6 0,-3-32 0</inkml:trace>
  <inkml:trace contextRef="#ctx0" brushRef="#br0" timeOffset="78805">8884 12688 18224,'0'-8'2361,"-3"-27"0,0-3-1359,0 12-697,-2-12 1,1 4-99,0 22-638,1 9 302,2 5 118,4 17 33,8 12-28,8 20-125,-6-20 0,2 1 131,2 2 0,0 0-3,3-1 0,0-1 3,1-3 0,0-2 0,21 16 22,-7-15 141,-7-14 218,2-33-258,-7-12-34,-9 2 1,-1-3-112,-3 1 1,-1-1 125,-2-2 0,-1 2-4,1-19 124,-2-5-123,-2 30-123,-2-3-225,0 21 32,-1 7-323,3 5-419,6 9-1811,9 9 2768,11 14 0,-12-16 0,0 0 0</inkml:trace>
  <inkml:trace contextRef="#ctx0" brushRef="#br0" timeOffset="79005">9735 12592 20168,'0'-5'4503,"0"2"-3854,0 3-632,-13 6-28,4 19-51,-8 14-173,15-5 0,3 2-185,4 12-521,3-15 0,4-1-5657,12 3 5750,3 0 0,-10-15 0,-7-10 0</inkml:trace>
  <inkml:trace contextRef="#ctx0" brushRef="#br0" timeOffset="79198">9773 12310 21343,'7'-3'-9572,"-2"2"9572,25 30 0,-18-17 0,-1 0 0</inkml:trace>
  <inkml:trace contextRef="#ctx0" brushRef="#br0" timeOffset="79655">10146 12489 17742,'0'-3'5092,"0"0"-3071,0 3-2088,-34-33 67,25 32-11,-19-11 39,40 43-22,13 15-23,-1-10 6,12 13 5,-8-7-11,5 12-11,-21-23 0,-4 1-28,-5 18 11,-10-5-89,-22-12-224,-2-15-729,-18-6 650,16-11-409,-5-20 303,23-14-1215,8-2 1,2-2 1841,1-19 123,4 10 0,2-3-5,1 3 1,-1 2 7,1 11 0,-1 2 117,1-11 1,-2 5 181,-2 15-145,0 3-234,-1 10 2453,0 7-2740,1 6 2191,0 23-2023,3 13-14,0 4 1,1 4-509,-1-4 1,0 2 53,1 12 1,-1 1-1603,-1-7 1,1-3 1438,-1-6 1,0-3 0,0 10 0,1-25 0</inkml:trace>
  <inkml:trace contextRef="#ctx0" brushRef="#br0" timeOffset="79906">10538 12302 23416,'-11'-47'903,"-1"0"1,3 6 0,0 8-618,1 16-275,4 11-207,1 8 134,2 4 46,1 34 21,5 12-468,-1-8 0,0 5 435,1 3 0,0-1-28,-1-7 0,-1 2-310,-1 1 0,-1 3 0,0-2-793,0 2 0,-1-1-1870,0-3 0,0 3 0,1-5 3029,1 0 0,0-6 0,0 10 0,2-26 0</inkml:trace>
  <inkml:trace contextRef="#ctx0" brushRef="#br0" timeOffset="80888">10606 12732 16896,'-6'-6'5097,"1"0"-4631,5 6 407,-80-53-660,53 37-266,-16-13 0,5 4-166,31 22 163,16 3 56,1 1 23,37 1-18,2 1-14,-12-2 1,1 1-3,-4-1 0,0-1-34,27 2-33,-5-2-29,-8-5 40,1-4 84,-20 0 179,5-8-90,-25 10 186,1-7 72,-9 7 44,-4-2-32,-3 4-136,-13 4-212,4 4-5,-14 7-46,10 6 1,0 2-40,7 13 29,16-9 38,3 5 7,19-6 16,20-10 0,4-6-6,3-7 67,-18-10 1,-3-4 84,2-8-68,12-10 108,-29 5 15,-12 7-16,-8-5-73,-11 7-78,-14 7-6,-15 7-34,-7 11-28,-2 8-22,7 11-11,8 16 6,16-11-7,7 9-178,18 9 56,12-5 30,-1-11 0,2-1-81,17 8-361,2-13 0,2-3-59,8-1-524,-9-9 0,8-1 0,-3-2 499,2-4 0,-1-3 366,20 1 1,0-3 229,-12-5 1,-3-3 159,-4-2 0,-2-3-122,-5-2 0,-1-2 458,-6-2 0,-2-3 14,-5-1 1,-2-1 593,8-27-34,-13 1-190,-20 9-286,-19 12-179,-24 14-1344,16 13 0,-3 5 1058,-3 3 0,0 5-12,-4 10 1,3 4-59,8-1 0,4 3 3,2 5 0,5 0-17,4 10 105,14 1-94,11-15 6,11 1 23,12-11 5,11-11 28,8-15 22,6-11 1080,-28 2 1,-1-3-1109,14-16 167,-19 8 1,-4-5-165,-2-10 0,-4-4-532,0-2 0,-2-3 537,-1-10 1,-3 1 33,-4 11 1,-3 2-54,-3 6 1,-1 1 116,-1 5 1,0 3 151,-9-20 833,1 14-939,4 16 57,4 12-309,2 7 1159,2 5-1125,0 12-12,5 19 19,0 7 1,-1 7-298,1 3 0,0 4 268,-1-7 1,-2 3 0,1 1-1076,-1 7 0,-1 2 0,1-3 830,-1 3 1,2 0-368,1-7 0,2 2 0,2-6-2052,6-7 1,2-4 2701,2 3 0,1-5 0,8 6 0,-11-24 0</inkml:trace>
  <inkml:trace contextRef="#ctx0" brushRef="#br0" timeOffset="81156">12104 12033 26144,'51'-29'252,"8"36"-207,-30 35 0,-3 15-1030,-5-16 1,0 1-1,-1 2 975,0 4 1,-1 1 0,-1 1-27,-1 0 1,-2 0 0,-1 1-103,-3-2 0,-1 1 0,-2-1-225,-3-3 1,-2-1 0,-4 0-1383,-10 17 0,-6-3 1745,-2-11 0,-3-6 0,-15 9 0,11-27 0</inkml:trace>
  <inkml:trace contextRef="#ctx0" brushRef="#br0" timeOffset="82206">10243 12666 16829,'16'-48'1697,"0"0"0,-3 5 0,-3 8-576,-5 17-371,-6 5-190,-3 4-128,-1 3-175,2 2-145,1 3-196,2 0 79,0 11 44,0 7 0,0 16 0,1 13-33,-1 11-1,0-25 1,0 1-34,0 3 0,0 0-391,0 0 0,0 1-628,0-1 0,0 0-3869,2-4 1,-1-1 4318,1 12 1,1-17 0,-1-20 0</inkml:trace>
  <inkml:trace contextRef="#ctx0" brushRef="#br0" timeOffset="82447">10203 12074 21903,'-1'-4'2555,"-1"1"-3255,2 3-431,-1-5 1131,13 21 0,-10-17 0,11 19 0</inkml:trace>
  <inkml:trace contextRef="#ctx0" brushRef="#br0" timeOffset="96185">24956 3974 17137,'1'-46'1086,"1"-1"1,-1 1 0,1-17-1,-1 11-284,-1 20-119,1 5-184,0 0-281,0 10-257,-1 10-12,0 9 102,0 18 22,0 21-54,0-9 1,0 2-9,-1 30-6,-3-5 1,-2 2-718,2-17 1,-1-1 717,-1 10 0,0 0-1,1 0 1,2-3-1,0 7-2,3-20 0,-1-2 3,2 1 178,0-17 332,0-11-102,0-10-308,-1-15 1356,2-15-1420,-2-1 0,1-4-19,0-19-251,1 8 0,0-3 248,-1 11 0,0 1-947,0-10 1,1 0 934,-1 10 1,-1 2-1,1 0 1,0 2 81,-3-12-51,0 9-89,0 15 4,-2 20 415,0 9-403,-3 30 23,0 13 11,-2 11 534,5-7 0,0 2-543,2-14 1,0 1 5,-1 8 0,1 0-3,2 3 1,1-4-307,1 7 317,0-21 1,0-2 45,1-3 140,-1-15 78,0-23-236,-1-4 18,1-29-29,-2-10-5,0 13 0,0-2 11,-1-4 0,0 0-17,0 7 0,1 1 14,-1-10 0,0 3 857,3-2-871,-2-7 297,1 35-387,-1 10 46,1 9 38,4 22-16,0 11-134,5 27-857,-6-26 1,-1 0-321,-1-4 0,0 0 1322,0 6 0,-1-3 0,-1-6 0,0-1 0</inkml:trace>
  <inkml:trace contextRef="#ctx0" brushRef="#br0" timeOffset="104125">13423 1331 25407,'-44'18'1840,"-1"1"0,1-1 0,0 0 0,4-2-1840,-17 9 0,50-22 0,4-1 0,10-7 0,14-6 0,21-11 0,-10 7 0,4-1 0,9-4 0,4-1 0,-9 5 0,2-1 0,1-1 0,7-1 0,2-1 0,1-1 0,-8 4 0,1 0 0,0-1 0,1 0 0,2-1 0,1-1 0,1 0 0,0 0 0,0-2 0,2 1 0,-2-1 0,-1 1 0,3-1 0,-2-1 0,2 0 0,-3 0 0,2-2 0,0 0 0,-5 2 0,-6 2 0,-3 2 0,1-1 0,12-7 0,2-1 0,-5 2-430,-2 1 1,-6 2-319,-10 5 0,-3 1-797,9-4 1059,-18 11-1493,-10 6 1473,-3 3 146,-2 5 1,-1-4 0,1 4 0</inkml:trace>
  <inkml:trace contextRef="#ctx0" brushRef="#br0" timeOffset="105676">13657 148 32591,'-45'-11'-1784,"9"2"3744,40 9-1960,9 0 0,15-3-358,35-3 212,-31 2 0,1 0 40,9-2 1,0 0-365,-5 1 0,-3 0-513,19-2-664,5-1-5235,-13 4-771,-9 1 7461,-9 1 0,-20 2 0,-6 0 1</inkml:trace>
  <inkml:trace contextRef="#ctx0" brushRef="#br0" timeOffset="105933">13924 97 9458,'-6'-1'7226,"2"0"-3894,4 1-3320,-19-13 38,15 21 79,-15-3 184,22 41-27,1 1-113,1 4 124,3 3-73,-1-9-129,-1-1 135,2 14-101,-5-23-73,0 6 33,-1-9-2317,1-1 2228,1-3 0,-1-6 0,-1-13 0</inkml:trace>
  <inkml:trace contextRef="#ctx0" brushRef="#br0" timeOffset="176341">25751 3978 18015,'-20'-45'188,"1"0"1,0 4 0,11 6 737,35 0-770,11 8-100,-7 8 0,1 3 224,19-2-224,-12 12 0,-1 3 89,0 4-120,0 6 1,-3 5-9,-12 4 100,5 37-78,-29-23-1491,-14 11 0,-5 0 1491,-10 0-3,-4 0 1,-3 0-136,9-14 1,-1 0 112,-9 9 0,1-1-17,13-13 0,2 0-2149,-15 29 2219,33-36-175,31 7 388,23-19 527,-6-4 1,4-3-763,9-3 0,2-2-47,-13 1 0,2-2 0,-1 1-265,11-2 0,4-1-1394,-13 2 0,4 0 0,1 0 0,-6 1 1661,14-2 0,-3 0 0,-12 3 0,1-1 0,-7 2 0,11-2 0</inkml:trace>
  <inkml:trace contextRef="#ctx0" brushRef="#br0" timeOffset="177332">15572 1507 29262,'-40'6'1168,"1"0"0,2 0 1,10-7-1169,24-10-2484,10-11 2927,19-12 229,-2 11 1,5-1-325,10-5 0,5-1-348,-8 7 0,2-1 0,1 0 0,7-3 0,1-1 0,1 0 0,5-3 0,2 0 0,0-1 0,-12 8 0,0 0 0,1 0 0,1-1 0,6-3 0,3 0 0,-1 0 0,-3 2 0,-3 1 0,-3 2 0,1 0 0,10-5 0,1 0 0,-7 4-822,-13 6 0,-4 1 43,3 0 1,-3 0 230,3-2-559,-21 11 1015,-18 11-4175,-13 10 4036,-14 13 1,11-9-1,0 0 1</inkml:trace>
  <inkml:trace contextRef="#ctx0" brushRef="#br0" timeOffset="178134">16188 177 31245,'30'-34'507,"1"0"0,0 1 1,3 7-508,4 13 0,1 5-705,1-2 0,-1 1 57,9-2 98</inkml:trace>
  <inkml:trace contextRef="#ctx0" brushRef="#br0" timeOffset="178134">16576-1 21676,'0'7'171,"0"16"48,0 16-45,0 12-39,2 9-88,1-28 1,0 0-51,3 1 0,1-1-468,1-1 1,2 0-9361,13 28 8525,-6-20 1,-6-14-1,-8-18 1</inkml:trace>
  <inkml:trace contextRef="#ctx0" brushRef="#br0" timeOffset="202697">26719 3692 18526,'41'-38'114,"0"1"0,-12 5 0,0 7-92,4 16 1,-1 7-12,4 3-16,6 3 5,-5 12 0,-9 6 5,7 10 12,-6 15 17,-13-13 89,-13 18 6,-19-18-31,-3-8 0,-2-1-14,-11 8 109,2-10 0,0-3 14,6-6 387,-16 6 307,24-14 114,3-3-903,8-4 39,12-9-89,6 1-29,5-2 1,9 4-6,9 4-28,6 7-3387,12 9 3371,-14 3-12,16 13 11,-7 4 8,-15-7 1,-1 1 8,7 10-28,-20 19 11,-31-36-22,-19 1 0,-8-3-101,-10-5-945,7-6 0,-8-1 1,6-1-8747,-18-1 9799,13-2 0,5 0 0,20-2 0,10 0 0</inkml:trace>
  <inkml:trace contextRef="#ctx0" brushRef="#br0" timeOffset="203529">18064 1535 23163,'36'-29'1413,"1"0"1,-1 0 0,-1 1 0,0 1 0,-4 3-837,-2 5 1,-1 0 112,18-11 0,4-1-690,-14 8 0,2-1 0,2 0 0,10-7 0,2-1 0,3-1 0,-4 4 0,2-1 0,2 0 0,-3 1 0,-5 3 0,-1 1 0,0 0 0,0 1 0,-2 1 0,1-1 0,-1 2 0,0 0 0,7-2 0,-1 0 0,-2 3 0,4-2 0,-1 2 0,6-3 0,-2 1 0,-14 7 0,-5 2 0,5-1 0,-24 9 0</inkml:trace>
  <inkml:trace contextRef="#ctx0" brushRef="#br0" timeOffset="204255">17556 446 28548,'45'-35'673,"0"-1"1,-1 0 0,-2 3 0,0 1-1,-6 7 178,12 4-851,5-1 0,-13 9 0,-8 2 0,-10 4 0,-25 14-845,-5-1-1257,-16 11 966,-2-3 932,-13 2 811,9-7 311,2-5-954,16-7 699,1-6 144,2 0-2192,2 1 162,1 0-315,4 8 220,0 7 199,2 3 140,6 29 229,1-13 749,6 9 0,2 2-27,4-1 8,3 8 0,1 0-348,-2-3 201,-3-3 1,0 1-3084,2 14 2395,1 2 1,-11-28 0,-6-19 0</inkml:trace>
  <inkml:trace contextRef="#ctx0" brushRef="#br0" timeOffset="221712">28243 3690 16952,'-59'-15'375,"-1"0"1,4 3-1,6 11-243,20 17 0,3 7-26,0 2 1,1 3-12,1 3 0,2 2-715,4 4 0,3 0 676,4-7 0,3 2 134,3 14 0,5 0-56,5-14 1,4 0-15,2 12 1,6-1-109,4-11 0,5-3 60,1-4 1,3-2 233,-1-3 0,2-3-59,23 7 290,-10-11 317,-14-12-322,-14-10 639,-9-11-830,-17-22-257,0 10 51,-17-20-35,0 22-60,-11-2-46,-11 14-5,6 10-353,-2 15 0,-4 6-18,3 4 0,0 1 0,7-3 0,1-1 0,9 1 0,0 0 0</inkml:trace>
  <inkml:trace contextRef="#ctx0" brushRef="#br0" timeOffset="223428">24134 2601 21758,'-40'6'663,"-1"-1"0,4 1 0,10-6-473,24-7-162,4-4-34,13-7 1,19-12-1,5 2-517,13-2 1,5-3 528,-9 7 0,3 0-559,-2 0 1,3-2 0,0 1 546,-7 4 0,-1 1 1,0 0-135,6-4 0,1 0 0,-4 2-135,1-1 1,-2 2-1328,10-6 0,-5 1 979,1-4 0,-15 10 0,-10 4 1</inkml:trace>
  <inkml:trace contextRef="#ctx0" brushRef="#br0" timeOffset="223879">23694 1246 26890,'45'-31'403,"0"0"1,0 0-1,0 0 1,3 0-1,2-2 1,-2 3-1,-3 3-432,11 0 0,0 3-1071,-10 2 0,3-1 1,0 1 952,0-1 0,0 1 0,0 1-136,-2 0 1,0 0 0,0 1 79,-3 1 0,0 0 0,-1 1-166,16-6 1,-2 2-76,-8 3 1,-3 3-520,-9 3 1,-4 3 757,15-2 1,-25 8 0,-13 3 0</inkml:trace>
  <inkml:trace contextRef="#ctx0" brushRef="#br0" timeOffset="224538">23233 384 32330,'41'-27'109,"0"0"0,0 0 0,12-8 1,0 3-110,2 8 0,-4 4 0,-20 8 0,-2 1 0,5-3 0,-2 2 0,4-3 0,-1-1 0,-11 5 0,-7 1-548,-19 10-1856,-2 0-4,-8 0 2290,0 0-1516,0 0 406,4 0 260,6 0-506,2 1 812,0 3 570,1 4-398,1 2 635,3 17-201,-2 0-219,3 6 375,-2 9 40,2 8-56,1 5-370,-1-14 0,0 2 104,-1-10 0,1 1-2313,1 9 0,1-1 2495,-3-9 0,0-3 0,2 11 0,-4-18 0</inkml:trace>
  <inkml:trace contextRef="#ctx0" brushRef="#br0" timeOffset="270554">21187 2623 15709,'-10'0'4503,"2"0"-3528,8 0-511,0 0-150,-15-64-185,34 40 0,7-1-520,-7-9 0,0-6 1,8 4 451,13 6 1,9 3 0,4 2-1,-5 1-758,0-1 1,-2 0-1,3 0 699,5-1 1,4-2 0,1 0 0,-4 3-41,-2 1 1,-2 2 0,-1 1-569,1-1 1,-1 1-1,3-1-43,-2 1 1,4 0 0,-1 0 0,-3 2 648,-5 1 0,-2 1 0,-1 1 0,2-1 0,-1 1 0,-5 1 0,-7 3 0,0 1 0</inkml:trace>
  <inkml:trace contextRef="#ctx0" brushRef="#br0" timeOffset="270995">20514 1387 27547,'48'-34'659,"0"0"0,-1 0 1,6-2-1,0 1 1,-3 5-63,-1 4 0,-1 2-1850,-5 2 1,2-1-1,1-1 1035,3-1 1,0 0 0,1 0 52,3-1 0,1 0 0,0 0 28,3 1 1,1-1 0,0 2-145,0-1 1,1 2 0,-1 0-142,-1 1 1,0 0-1,-2 2-90,-4 1 1,-2 1-1,-1 0-2765,-3 3 0,-1-1 0,-5 3 2334,-2 0 0,-4 3 0,14-6 1,-41 15-1</inkml:trace>
  <inkml:trace contextRef="#ctx0" brushRef="#br0" timeOffset="271629">20446 376 32767,'20'-46'-1079,"-1"-1"1,6 1 0,5 8 1000,3 22 1,4 5-1788,-1-4 0,1 0 1646,-2 2 0,-1 0 515,16-6-2198,-28 11 483,-12 1-353,-15 7 926,-28 6 57,-21 7 397,4-1 563,-1 0 1097,30-8-1013,14-3 435,12 1-568,1 0 1009,13 15-594,-6 7-262,3 7 125,-6 19-294,-7-14 0,0 2-154,1 4 1,0 3-921,2 11 0,2 1-1900,2-3 1,1-3 2867,2-4 0,-1-3 0,7 12 0,-7-25 0</inkml:trace>
  <inkml:trace contextRef="#ctx0" brushRef="#br0" timeOffset="272821">28635 4147 16386,'9'-45'1377,"0"0"0,-1 0 1,4-16-1,-1 7-370,1 2-352,-4 20 0,0 1-398,6-20 170,-3 17 0,0 3-282,-2 9 185,5-10-496,-10 23 459,-2 9 638,-8 19-458,-10 21-65,-3 2-169,-2 1 0,0 3 10,5-11 1,1 0-364,-6 14 1,1 0 278,7-13 0,2-1-39,-1 22-636,7-14 408,12-11-146,8-13-3084,10-9 3450,0-7 219,31-19 481,-10-5-73,11-7-1182,-24 8 1,-3-1 1224,1 1-22,20-14-498,-27 21 1648,-5 4-2412,-8 11-416,-10 13-183,-2 5 133,-8 33 9,0-6 213,3-10 0,1 1 433,-2 15 1171,10-12 1,4 3-2984,6-5 1,1-1-887,-2 0 0,2-1 2863,4 0 1,-1-7-1,-6-12 1,-2-2-1</inkml:trace>
  <inkml:trace contextRef="#ctx0" brushRef="#br0" timeOffset="303631">29881 3863 21376,'8'-53'466,"-11"11"-202,-34 38-174,-9 2-23,-7 5-17,-5 4-1243,3 3 1210,14 0 421,-7 3-365,24-5 88,-6 5-77,15-3 28,4 3 11,2 5 1053,1 5-1036,0 7-45,1 6 6,1 4-11,3 1-12,1-1-22,2-4-5,3-2 16,1-3 22,0-3 57,-1-2 61,-7-5 45,-5-3-5,-5-5 38,-3-4 97,3-4-214,5-3 106,4-11-207,8-2-44,10-10-1,11-3-5,14 0-6,8 1 11,4 7-10,1 7 16,-2 7-40,-3 10-44,0 8 51,-1 10-3415,2 14 3392,-18-10-62,-7 15-95,-35-14-333,-12-6 0,-5-1-417,-21 9 686,-6-10 0,1-4 0,20-8 1,-20 2-1</inkml:trace>
  <inkml:trace contextRef="#ctx0" brushRef="#br0" timeOffset="305049">22742 2609 17596,'-39'-5'1336,"1"0"0,-19-13-1184,74-16-68,5 1-1481,19-5 0,8-2 1444,-1 5 1,3-1-39,-13 9 1,3-1 0,2 0 0,-1 0-12,0 2 1,0 0 0,0 1-1,0 0-56,1-1 1,1 0 0,0 0 0,-1 0-870,-1 2 0,1-1 0,-1 1 0,-1 0 927,13-9 0,-1 1 0,-5 3 0,-4 3 0,-5 3 0,-7 3 0,-1 1 0</inkml:trace>
  <inkml:trace contextRef="#ctx0" brushRef="#br0" timeOffset="305506">22398 1284 31848,'33'-29'183,"1"-1"1,0 0 0,0 1 0,0 0 0,0 2-184,11-2 0,1 2 0,8-5 0,2 0 0,-15 8 0,1 1 0,1-1 0,2 0 0,1 0 0,0 0-426,1-1 1,0 1 0,-3 1 333,9-4 1,-2 0-153,-10 5 0,1 0 1,-5 2 233,-7 4 1,-3 1-699,8-5 1,-4 3-529,-10 5-2620,-18 10 3725,-15 11 1,4-5 0,-3 6 0</inkml:trace>
  <inkml:trace contextRef="#ctx0" brushRef="#br0" timeOffset="306241">22352 332 24587,'-4'-3'-1126,"0"1"3563,4 2-758,6-43-2455,20 25 1361,-6-9 0,2 0-20,9 14 1,3 5 1266,0-3 1,1-1-1833,-2 2 0,0-1 0,26-9 0,-15 5-1357,-15 6 296,-16 4-1205,-14 4-787,-10 2 1712,-9 3-153,-6 2 396,0-2 737,5-1 410,6-2-153,5-3 199,4-1 994,3-1-1200,1 0-139,0 3 125,0 3 193,-1 7 0,-1 10 214,0 13-72,2 9-91,2 8-64,6 4-57,4 4-843,4 3-278,-6-29 0,0 0 323,4 22 1,-5-19 0,-3-16-1</inkml:trace>
  <inkml:trace contextRef="#ctx0" brushRef="#br0" timeOffset="401396">8546 7107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20T09:42:34.6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1799 1533 31441,'-14'-48'100,"1"0"0,-1-6 1,3 6-1700,3 9 773,2-3 313,4 31-2,2 14 324,1 15-3,1 37-795,-1-22 1,0 2 124,0 14 0,0 0 569,0-14 0,-1 1-1275,-1 8 1,0 0 1575,1-6 0,-1-2 0,-1 16 0,2-9 0</inkml:trace>
  <inkml:trace contextRef="#ctx0" brushRef="#br0" timeOffset="284">1712 1799 21908,'-15'-40'496,"-1"0"0,1-1 0,-4-10 1,0-3-1,4 8-1087,-3-12 1136,2-2 1,2 0-164,6 6-140,3 18 0,4 1-210,11 0 146,2 14-884,36 8 1157,5 14-1757,4 7 1,3 2 1382,-19-2 1,0 3-142,3 2 0,3 4 1,-5 0 7,-8-2 1,-1 2-173,21 12 0,-1 5-220,-18-5 0,-4 4-7,5 6 0,-9 6-74,-16 7 0,-13 1 418,-10-7 1,-9-2 139,-2-2 0,-8-3 211,-12-4 1,-6-4-35,11-12 1,-2-1-1,2-1-208,-10 5 0,-1-2 84,5-5 1,-2-1-1,3-3 0,5-6 1,3-3 0,-19 5 0,18-8 0</inkml:trace>
  <inkml:trace contextRef="#ctx0" brushRef="#br0" timeOffset="1251">2726 1633 32767,'8'0'0,"6"3"0,-1 8 0,21 1 0,-13-8 0,34-8 0,-19-11 0,15-13 0,-15-9 0,-11 3 0,-8-10 0,-18-1 0,-9 1 0,-15 3 0,-11 23 0,-6 9 0,-4 17 0,0 9-298,5 16 169,7 10 556,9 11-427,10 5 0,9 4 0,16-2 0,5-14-698,13-17 1,6-3-599,-2-11 1,2-2 629,20 4 0,1-2 393,-14-8 1,2-4 84,0-3 0,4-3 0,-3-1 439,2-3 0,0-3 109,-4 0 1,2-1-1,-3-1 428,-3-2 0,-4-3 530,8-11 1,-5-2-688,-5-3-631,-8-4 0,-4-3 0,-12-5 0,-7-17 0,-15 21 0,-12 15-1357,2 11-355,-31 28 597,7 11 563,13-2 0,1 4 404,5 0 1,4 2 266,4 0 1,4 2 852,-5 25-162,12-14 38,23 2-881,7-25-355,18 2 188,3-25 833,3-14 145,0-15-109,-5-10 37,-6-6-157,-10 3-549,-5 6 0,-7 11 0,-5 13 0,-2 10 0,-3 18 0,1 19 0,-1 29 0,0-17 0,0 4-697,-4 11 0,0 3 523,-1-15 1,1 3 0,-1 0-732,-2 6 1,-1 2 0,0 1 733,2-10 0,-1 0 0,-1 1 0,1 1-60,0 3 1,-1 0-1,0 1 1,0-1 118,0 3 0,0-1 0,-1 0 0,1 0-78,-1-1 1,0-1-1,-1-1 1,1-2 35,0 2 1,0-3-1,-1-1-57,-2 0 1,-1-1 0,0-9 116,-4-1-84,-3-29-13,16-38 0,6-17 4,0 5 1,1-4-1,0 1-124,0 2 0,0 1 1,0-5-537,2-9 0,2-8 0,-1 0 0,0 7 719,-1 7 1,0 4-1,-1 0 1,1-10 0,1-1-1,-2 9 1,3-9-1</inkml:trace>
  <inkml:trace contextRef="#ctx0" brushRef="#br0" timeOffset="5102">4049 1454 32767,'-13'-31'-2117,"11"19"1032,24 52 314,0-3 1,1 1-43,-5-9 0,0 0 448,9 18 1,-1 0 145,-10-14 1,-2 0 181,2 14 0,-2 1-577,-5-17 0,-3 0 907,-4 7 0,-6-4 542,-14 0 1109,-15 0 298,-9-14 199,-3-12-1652,4-14-789,8-11 0,10-11 0,11-9 0,14-4 0,15-2-183,16 4-584,15 4 441,-20 20 1,3 1-100,3 1 1,1 2-1104,2 0 0,0 2 1880,5 0 0,-2 1 1,4-1-1,-6 3 1</inkml:trace>
  <inkml:trace contextRef="#ctx0" brushRef="#br0" timeOffset="5495">4761 1655 32767,'-55'26'0,"15"-8"0,59 3 0,10-13 0,11-1 0,5-7 0,8-13 0,-20 1 0,4-16 0,-24 5 0,-2-9 0,-12 0 0,-9 1 0,-9 6 0,-3 4-523,-2 8-1097,-2 6 36,-1 9 1390,-3 10 1040,-1 13 501,0 14 67,4 10-1100,10-6-314,11-10 0,5 1 0,14 11 0,7-10 0,7-1-2377,2-12 0,3-3 1303,1-1 1,3-3-1322,4-6 1,1-4 2336,-2-6 1,-3-1 0,17 1-1,-7-5 1</inkml:trace>
  <inkml:trace contextRef="#ctx0" brushRef="#br0" timeOffset="5869">5487 1584 29867,'-50'2'430,"0"0"0,9-3 0,7 5-42,14 17 91,16-1-1118,4 7-16,17 7-434,8-9 503,6-3 3,11-10 353,-4-9-2932,22-13 3522,-18 1 234,-9-8 1,-3-3 1035,-5-2 162,13-22-472,-26 12-581,-3-9-646,-12 5 471,-23 2-564,-4 17-695,-19 9-894,6 22 729,-2 10 532,21-2 0,2 3-115,-8 10 333,16-6 1,5 1 221,10 14-428,18 12-759,-2-28 1,6-2-3842,15 3 1,3-4 2781,13 7 1,2-6 0,-46-22 0</inkml:trace>
  <inkml:trace contextRef="#ctx0" brushRef="#br0" timeOffset="6417">1233 2771 17723,'-52'1'-392,"1"0"0,7 0 0,19-1 1350,33 0-947,37-2 17,-10 0 1,3 0-720,11-1 1,2-2 729,-7 2 1,3-1 122,9-1 0,8-1 1,-2 0 44,-9 1 0,-1 0 0,5-1-73,-9 1 1,4 1-1,3-2 1,-2 2-1,-3-1-400,-2 0 1,-2 1 0,0 0-1,5-1 363,3 1 0,6 0 0,3-1 0,0 0 1,-3 1-1,-5 0-472,-2 1 0,-6 0 0,1 0 1,8-1 400,-8 2 1,6-1 0,5-1 0,2 1-1,2 0 1,1-1 0,-3 1 0,-1 0-1,-5 0-267,8 0 1,-3 1-1,-3-1 1,1 1 0,0-1-1,2 1 241,0-1 0,1 0 0,1 0 0,0 0 0,1 0 0,-1 1 0,0-1-58,-1 0 0,1 0 0,-1 1 0,0-1 0,0 0 1,0 0-1,0 0 42,1 0 1,1-1 0,-1 0-1,0 1 1,0-1 0,-1 0 0,-2 0 1,2 1 1,-3-1 0,-1 1 0,0-1 0,3 1 0,2-2-22,-6 1 0,3 0 0,3-1 0,1 0 1,1-1-1,-3 1 0,-2 0 0,-5 1 1,-6-1-78,9 0 0,-8 0 0,-2 1 0,7-1 29,1-1 1,5 0 0,3 0 0,0-1 0,-2 1 0,-4 1-1092,6-2 1,-3 1 0,-2 1-1,-1-1 1174,-5 1 0,0-1 0,-1 1 0,-3 0 0,9 0 0,-2 0 0,-11 1 0,7-2 0</inkml:trace>
  <inkml:trace contextRef="#ctx0" brushRef="#br0" timeOffset="7069">6879 1356 15932,'-1'-4'2826,"1"1"-1859,0 3-1055,-60-9 58,37 22 37,-12-9 0,3 3 15,21 27 38,5-2-71,9-7 386,5-7 151,4-8 68,2-5-124,2-9-100,0-4-22,0-9-158,-5 2 208,-1-7 72,-6 1-296,-3 1-107,-5 1-95,-5 9-17,0 5-78,-3 3 5,1 8-599,-7 11-1288,6 8-5652,0 13 7657,9-5 0,3-11 0,0-10 0</inkml:trace>
  <inkml:trace contextRef="#ctx0" brushRef="#br0" timeOffset="7335">6830 1729 16432,'-35'47'689,"1"0"0,2-8 1,10-4 909,27-5-654,8-16-71,12 2-117,3-12-42,1-9 274,-4-5 100,-5-7-585,-8 2-26,-6-12-312,-7 9-820,-5-6-7173,-8 13 7872,-2 6 1,5 3 0,3 2 0</inkml:trace>
  <inkml:trace contextRef="#ctx0" brushRef="#br0" timeOffset="8477">4154 4296 14432,'0'-8'2674,"4"-25"1,0-4-2059,-2 15-135,2-16 1,-1 2 173,-3 23-335,0 2-308,-1 6-288,0 3 310,1 19 6,2 8-18,-1 10 9,3-1 0,0 2-3,3 21-14,-1-13 0,0 0-6,-2-7 1,1-3-4,5 28 18,-2-13-6,-1-14-6,-2-15 174,-2-8 358,-1-8-6,-2-4-363,0-7-129,-6-7-17,-2-11 5,-11-21-33,5 11-11,-7-21 17,9 15 27,-4-4 12,6 7-28,2 13-84,4 13-90,2 5 95,1 16 62,4 12 17,0 20-34,2 14-31,-2-23 1,0 1-250,-1 0 1,1 0-1161,0-1 1,1-1 1456,5 31 0,-4-28 0,0-6 0</inkml:trace>
  <inkml:trace contextRef="#ctx0" brushRef="#br0" timeOffset="8951">4284 3815 13385,'-3'-3'1232,"1"1"123,2 2-901,-42 34-236,31-17-5,-12 9 0,5 2 649,36 12 23,5-7-178,9-3-371,-7-20 218,-5-14 17,0-12-190,-2-5 22,0-10-224,-11 9 152,-4-4-101,-4 10-101,-4-3-101,-2 7-168,-6 6 61,4 4-189,-4 8-568,4 9-2759,-1 9 3595,4 2 0,4-13 0,2-7 0</inkml:trace>
  <inkml:trace contextRef="#ctx0" brushRef="#br0" timeOffset="9250">4836 4261 20401,'-10'2'2573,"2"0"-2071,-24 7 0,-6 3 487,11-3-747,-12 3 1,4-2-15,25-5 239,15-5-156,22-8-166,-2 1-85,10-2 1,1-2-43,1 1-18,2 0 1,-1 1-229,-2 1-206,8 0-180,-24 8-4553,-7 10 5056,-8 1 1,-1 1 0,-3-5 0</inkml:trace>
  <inkml:trace contextRef="#ctx0" brushRef="#br0" timeOffset="9743">4137 5813 15838,'0'-5'4828,"0"1"-4128,0 4-678,-31 6 1,12 24-29,-2-8 0,0 4-36,9 10 0,4 5-548,0 3 0,1 1-102,2 3 0,2 0-1448,2-1 1,4-1 2139,4 0 0,2-4 0,-1 4 0,7-12 0</inkml:trace>
  <inkml:trace contextRef="#ctx0" brushRef="#br0" timeOffset="9976">4566 5792 17260,'-1'-5'4005,"-1"1"-3299,2 4-706,-43 31 11,32 4-34,-10-3 1,3 4-432,20-4 0,7 0-182,-1 1 1,2 0-4281,4 5 1,1-3 3020,4 9 0,-1-7 0,-14-32 0</inkml:trace>
  <inkml:trace contextRef="#ctx0" brushRef="#br0" timeOffset="10344">4496 5299 17708,'-42'16'286,"13"3"-180,41 13 51,7-5 73,5-8 991,8-7-980,-14-9 95,2-9-73,-17-6-56,-3-8-61,-9-2-51,-8-2-61,-7 2-135,-3 6-196,-1 7-319,-1 11-1070,0 11-8145,0 9 8834,9-2 1,7-5 0,9-11 0</inkml:trace>
  <inkml:trace contextRef="#ctx0" brushRef="#br0" timeOffset="10700">4097 5374 13721,'-4'-1'862,"1"0"331,3 1-834,-49 60 89,46-33-216,-17 10 1,6-2 287,40-12 40,3-6 101,0-7 225,-5-6-444,-9-3 448,-2-10-537,-8-2-11,1-9-29,-4 1-37,-6 2-58,1 3-207,-4 5-560,3 5-319,1 4-2168,1 9 3036,0 3 0,1 0 0,0-4 0</inkml:trace>
  <inkml:trace contextRef="#ctx0" brushRef="#br0" timeOffset="10994">5261 5981 21293,'40'-11'-19,"1"1"1,-2 0-1,0 0-2653,21-7 1257,-9 5 0,-21 5 0,-14 4 0</inkml:trace>
  <inkml:trace contextRef="#ctx0" brushRef="#br0" timeOffset="66093">21121 3062 12813,'0'-5'6548,"0"1"-7057,0 4 373,9-23 300,-5 39-97,5-1-191,-9 27 1,-4 9-12,3-15 1,-1 1-1022,-3 21 1,1 2-906,2-19 0,0-1 2061,1 14 0,0-2 0,0 6 0,2-12 0</inkml:trace>
  <inkml:trace contextRef="#ctx0" brushRef="#br0" timeOffset="66553">21321 2992 9705,'-13'-45'1457,"-1"0"1,1 0 0,-1-5 0,-1 4-750,-5 4 0,-1 7-875,-15 8 240,-8-3 11,9 27 0,-4 7-646,-4 6 1,-3 6 624,4-1 1,-4 2-1,-1 3-484,-1 3 1,-2 4 0,-1 2 0,2-1 446,5 0 1,0 0 0,1 0 0,0 1-18,1 0 1,0-1 0,1 2 0,2 1 8,-5 9 1,3 3 0,6 0-465,2 11 1,6 3 454,7-12 1,2 3-1,6 1 13,10 6 1,6 2-1,6-3-9,2-8 0,4-2 1,2-2-16,2 0 0,3-2 0,4-3-28,5-4 0,5-3 0,5-4-77,9-4 1,4-4 0,3-1 66,-13-4 1,0 0 0,2-2 0,3-1-207,4-3 0,4-1 0,2-1 1,-2-2-1,-5-1 251,6-1 1,-5-2 0,3-2-180,0-2 0,4-2 0,-2 0 1,-9-2 234,0-2 1,-2-3 55,0-2 1,3-4 0,-4-2 577,1-5 1,-2-6-461,-6-2 0,1-4 1,-3 1-158,-1-1 1,-3-5-26,-8 5 0,2-7 0,-2 0 0,-3 5 4,-1-1 0,-2-1 13,6-10 1,1-6 0,-4 3 97,-6 5 0,-6 1-75,-6 6 1,-3-3-1,-4 4-118,0 0 0,-10 5-72,-16 4 0,-11 2 0,1 7 24,3 11 0,-4 4-174,-13-2 1,-8 1 0,1 4 254,8 6 1,1 4 0,3 0 0,-6-2-1,2 0 1,5 3 0,1 1 0</inkml:trace>
  <inkml:trace contextRef="#ctx0" brushRef="#br0" timeOffset="67990">22152 3466 14824,'-6'0'2257,"1"0"291,5 0-2308,-47-23-155,58 13 32,-32-17-39,68 16 1,28 5-797,-33 1 0,-1 1 0,5-1 769,3-1 1,5 0-1,1 0 1,-1 1-565,-1-1 1,-1 1-1,0 1 1,2-1 528,1 0 0,1-1 0,1 1 1,-1 0-10,2 0 1,-1 0 0,1 0 0,0 0-353,-2-1 0,1 0 1,0 0-1,-1 1 350,-2-1 1,0 0-1,-1 0 1,-3-1 11,3 1 1,-3-1-1,1 0 0,7-3 1,1-1-1,-7 0-73,-10 0 1,-4-1 161,11-3 0,-7-1 1120,-15-4-1240,-46-5-70,-27 8 45,3 5 0,-3 2 768,7 3 1,-3 1-596,-5 1 1,-4 1 0,3 0 92,-1 1 0,1 0-73,4 0 0,-2 0 0,4 0 66,2 1 0,4 0 2502,-10-1-2337,23 2 494,18-1-595,30 2-240,-1 0-1606,8 2 0,4 1 1719,0 0 1,2 2 135,13 2 1,2 3-79,5 1 0,1 2 33,0 3 0,-2 1-15,-12-3 0,-2 1-158,10 10 1,-5 2-328,-5 15-66,-16-11 1,-7 2-1087,-25 24-448,-10-10 1730,-11-9 1,0-4 0,6-9 0,-15 17 0</inkml:trace>
  <inkml:trace contextRef="#ctx0" brushRef="#br0" timeOffset="68498">24877 3281 19244,'-20'-49'531,"0"0"1,4 3 0,9 6-257,28 4-118,8 5 66,-4 9-25,21 3-60,-8 12-67,20 3 35,-8 15-34,-6 11-9,-10 12-4,-14 11-142,-13 8 16,-19 7 38,0-29 0,-3 0-3,-17 16 37,1-14 0,-2-2 38,-10 7-21,12-12 1,2-1 32,-4 7 59,16-6-6,13-5-66,18-3-80,20-4-45,25-6-107,-8-7 1,3-4-335,-14 1 1,1-2 356,0-1 1,2-2-1,-1-1-186,2-3 0,0-3-695,10-3 0,2-4-47,-3-3 1,-1-3-1380,-2-3 0,-3-4-730,-1-3 1,-4-2 3203,-7 4 0,-3 0 0,6-10 0,-19 20 0</inkml:trace>
  <inkml:trace contextRef="#ctx0" brushRef="#br0" timeOffset="68824">25388 2649 9344,'-58'-3'771,"-1"1"0,1-1 0,0 0 1,7 3-1,3 0 0,-1 2 0,-1 0-1010,-5 2 0,-1 2 0,0 1 0,3 3 475,-3 4 1,3 3 0,2 2-25,3 2 1,2 3-1,3 2-62,3 1 1,2 3 0,4 2-82,3 3 0,4 1 1,2 0-67,-4 8 1,7 3 41,12 2 1,6 6 0,3-7-60,4-7 1,6-1 57,7 1 1,6 5 0,4-1-1,3-6-15,4-7 0,4-6 0,3 0-440,4 3 0,3 1 1,3-1-1,0-4 411,1-5 0,0-3 0,2-2 0,0 0 4,4-1 1,1-1 0,0-1-1,1-1-6,0-1 1,1-1 0,0-1 0,-1-1 26,-2-1 1,0 0 0,-1-2 0,0-1-60,-5-2 1,0 0-1,0-1 1,-2-3 170,11-1 1,-1-3 0,-3-3-208,-4-1 0,-2-3 1,-3-3 168,-4-1 1,-2-3 0,-3-5-360,-2-10 1,-2-6 0,-5 2 153,1-3 0,-5-3 83,-8 0 1,-4-6 0,-6 4 481,-8 0 0,-7 1-529,-8-10 0,-9 2-22,1 21 0,-6 3 0,-4 3 8,-9 0 0,-5 5 1,-4 2-790,5 6 1,-2 2-1,-1 1 1,0 2 881,1 1 1,0 2 0,1 0-1,3 2 1,-1-1 0,3 2 0,4 1-1,2 2 1,0-1 0</inkml:trace>
  <inkml:trace contextRef="#ctx0" brushRef="#br0" timeOffset="73739">6086 4318 20192,'-5'-38'304,"1"-1"1,-3-21-699,5 67 590,1 16-210,-1 19-147,0 18-124,0-25 1,2 2-458,0 1 0,2 0-2215,5 3 1,1-2-753,5 12 3684,9-7 0,-15-34 1,0-3-1</inkml:trace>
  <inkml:trace contextRef="#ctx0" brushRef="#br0" timeOffset="74123">6213 3952 11174,'-3'-5'3950,"0"2"-3333,3 3-125,-63-7-169,42 21-130,-14-8 1,4 3 82,26 30-254,7-6 90,17 14 170,4-18 17,14 8-67,-3-20 267,-1-8-102,-3-13 32,-3-9 193,-5-10-83,-7-5 14,-6-4 112,-10 1-264,-9 2-319,-5 5-291,-8 8-63,-1 8 28,-4 9 118,0 11-5,2 11-771,7 12-1566,7 9-4407,13 6 6926,7-7 1,0-15 0,0-13 0</inkml:trace>
  <inkml:trace contextRef="#ctx0" brushRef="#br0" timeOffset="74506">6577 4208 21637,'-12'21'413,"2"7"-469,8 24-4,5-12 0,1-1-96,0 10 205,4-11 1,0-3 193,-3-14 893,4 2 178,-6-18-801,4-24 62,3-10-68,1-10 20,4-1 198,11-14-95,-3 10-246,-4 12 0,0 1 288,0 2 88,2 6-487,-13 20 49,3 2-362,5 9-326,4 8-146,7 12-326,9 9-67,-15-14 1,2 0-1700,3 3 0,1 0 1776,-2-2 0,-1-3 0,8 8 0,-14-13 0</inkml:trace>
  <inkml:trace contextRef="#ctx0" brushRef="#br0" timeOffset="75015">7591 4309 14161,'-5'0'6946,"1"0"-5792,-56-5-788,43 3 131,-45-3-358,63 2-215,8-2 125,15-2-311,14-2-25,0 2-1563,19-1 1867,-1 1 0,-18 3 0,-3 0 1</inkml:trace>
  <inkml:trace contextRef="#ctx0" brushRef="#br0" timeOffset="75266">8181 3980 23700,'-18'31'111,"8"13"-264,20 11-2,2-8 0,0 1-2479,-1-14 0,1 0 2374,5 15 1,1-1-226,-2-10 1,0-4 81,1-4 0,0-2-5089,13 16 5447,-7-18 1,-11-13-1,-8-8 1</inkml:trace>
  <inkml:trace contextRef="#ctx0" brushRef="#br0" timeOffset="75555">8142 4435 10576,'-29'-37'1254,"0"0"0,-1-1 1,-10-15-1,8 2-86,18 16 1,5 0-810,2 0 0,5 1 425,6 2 0,4 0-549,9-2 1,3 2-15,13-8 47,-2 16 1,2 4 391,21 5-384,-15 7 1,1 2-333,5 6 1,0 2 242,-8 1 1,1 3-99,20 13 0,0 6-151,-19-3 1,-2 5 9,-1 4 0,0 5 0,-4-2-298,-6 0 1,-7 1-180,-3 18 1,-9-1 242,-16 0 41,-7-15 1,-8 4 0,-1-4 114,-3-5 0,-3-2-158,-9 13 0,-3-3 225,6-18 1,1-6-556,-21 0-11,1-4-4287,20-11 1,3-3 4333,4-1 1,-5-3 0,28 4-1</inkml:trace>
  <inkml:trace contextRef="#ctx0" brushRef="#br0" timeOffset="76439">8909 4255 14892,'1'8'2843,"-1"-1"-654,0-7 74,0 0-1558,39 42-752,-5-31 93,1 11 1,1-4 36,21-25 28,-12-2 97,-13-3 1,-1-4 143,13-16-363,-1 0 568,-16-7-305,-21 13-206,-10-9-138,-3 13-199,-13-2 139,-1 18 87,-12 1 20,-5 11 22,6 0 67,-17 23 104,20-1 6,-9 19-13,19-1-172,11 4-152,14 2-109,16-2-866,20-5 905,-13-26 0,3-3-12,6-3 0,3-4 61,3-2 1,2-3 46,2-5 1,1-3 117,-1-3 0,0-2 35,-2-5 1,-1-2 54,-4-1 0,-1-3 47,-6 0 1,-2-2-36,-5 1 1,-3 0 62,6-13 264,-6-15-140,-17 19-95,-5-11-81,-18 18-45,-17 11-37,-1 7 41,-1 11 0,-1 5 10,-12 13 141,14-4 0,2 3-162,-6 24-17,25-16 0,3 1 1,0 12 122,14 14-122,25-24-35,-2-8 20,30-8 52,-13-17 66,12-10 55,-26-3 0,-2-3 12,8-8 128,2-19 65,-22 13-6,-2-5 349,-7 7-478,-4 7-144,-4 9-152,-2 7-20,-5 12 82,-4 15-6,-3 22 12,8-14 0,1 3-4,-1 5 1,0 3-511,1 6 1,0 1 496,-2 8 0,-1 2-403,3-14 1,-1 2 0,0-2 343,-2 12 0,-1 5-260,-1-6 1,-1 8 0,0 0 0,0-9 74,0 3 0,-1-2 139,3-9 0,-1 5 0,-1 0 0,1-6-215,-5 7 1,0-9 363,-4 11 1,-8-1-168,13-63-248,-1-28-10,3-9-1894,1-7 1,1-6-1543,4 10 0,2-3 3828,-1 8 0,1-2 0,1 4 0,1 3 0,2 6 0,1-8 0</inkml:trace>
  <inkml:trace contextRef="#ctx0" brushRef="#br0" timeOffset="77231">10117 4183 20162,'43'-27'185,"2"17"-124,-22 40-27,8 15-31,-13-19 0,0 1-6,-2 2 0,0 1-3,-1 0 1,-3 0-18,6 27 35,-9-9 60,-9-11 51,-12-12 57,-10-11 60,-8-10 24,-1-11 122,2-15-285,14 1 252,14-35-252,18 22-67,6-14-34,4 20-28,9 3-101,10-1-314,-14 11 0,2 1 179,3 1 1,1 0-185,1 2 0,0 2-480,-1 0 0,-1 1-517,-4 2 1,-1 1-4718,28-6 4672,-23 6 404,-1-3 2217,-22 3-279,-3 1 1265,-5 1 911,-5 1-525,-1-1-174,-1 2-553,-1 0-1552,1 0-50,-2 2 16,2 3 219,6 9-292,1-1 191,20 14-235,-7-13 62,23 8 49,4-13-88,2-2-46,-2-6 74,-2-12-57,-24 2 40,10-15-18,-21 4-22,-3-7 1,-16-10 21,-14 4-55,0 7 11,-4 11 123,4 11 33,-2 3-44,-5 3-17,-2 13-67,8 4-45,5 6 5,7 9 7,8 3-18,2 12-36,17-8 0,5-2-42,5 11 5,1-15 1,5-2-171,-1-12 0,2-4-595,5 2 1,3-2 129,9 2 0,4-2-1876,11-4 0,-2-4 702,-20-4 0,0-2 1860,16-6 0,-7-3 0,-22 2 0,9-7 0</inkml:trace>
  <inkml:trace contextRef="#ctx0" brushRef="#br0" timeOffset="77621">11779 4174 19798,'-41'-22'455,"0"0"1,2 3-1,7 11-192,18 26-44,1 20-186,6-9 96,21 26-90,-1-30-11,29 19 0,-3-21-22,-8-11 0,1-1 16,18 1 12,4-11-18,-26-7 18,0-13-6,-12-4 17,-1-21-22,-8 11 33,-14-27-11,2 36 28,-13-18 44,0 28 247,-22 1-50,-1 17-51,-13 12-84,10 13-112,12-2 51,1 16-54,19-7 1,3 2-54,-5 17-355,9-8 0,5 1 215,15 8-45,4 1-238,1-26 1,4-1-4309,7-3 1,2-2 4719,-3-3 0,0-1 0,22 12 0,-32-23 0</inkml:trace>
  <inkml:trace contextRef="#ctx0" brushRef="#br0" timeOffset="79007">6304 6058 8002,'3'-8'4915,"7"-27"0,0-5-3907,-6 17-666,6-15 0,-2 1 699,-9 25-347,-1 4-559,0 1-152,-4 5 6,-11 23 78,-7 12-50,7-5 0,-2 3-500,1 5 1,1 0 485,3-7-1,3 1-5,0 9 1,4 0 2,7-5 0,4 0-3,2-1 0,5-1-10,6 0 1,5-5 91,32 0-40,-6-14 19,-16-10 1,1-5 42,1-7 0,-2-2-45,23-6 59,-14-8 0,-3-4 93,-1-13-287,-15 17 0,-2-2 275,1-31-143,-18 26 1,-2-1-21,-3 0 1,-2-1-20,-4-5 0,-2 3 14,-12-8-17,0 20 0,-2 3 925,-4 3-953,-29-3-11,24 28 0,1 4 11,-15 3 0,13 6 1,3 7-7,5 18 92,3 4-114,15-5 1,5 2-26,8-11 0,2-1 56,-2 7 1,6 1-234,13 2 0,7-4-585,-6-15 1,2-3 721,4 7 1,2-3-70,3-9 0,3-4-338,2-5 1,2-5 460,1-1 0,2-4 28,6-4 0,0-5 33,-10-5 1,-2-3 5,-9 5 1,0-3 86,9-12 0,-2-3-14,-15 9 0,-2-1 86,11-17 1,-3-2-73,-2-13 300,-7 3-207,-14 31 201,-5 12-375,-8 11 1134,-7 10-1123,-9 13-23,-3 16-22,4 9 6,10 6 0,17 0 5,14-5 6,17-5 546,-1-13-518,18-3-11,-21-21 0,1-3 5,0 0 0,0-3 20,5-3 0,-2-6 45,-6-5 0,-2-3-9,7-9 359,1-16-286,-23 10-33,-3-12-23,-7-2-11,-8 2-34,-5 7 244,-5 12-356,-6 12-5,2 12-292,-7 13-1837,9 19 79,3-5 2117,15 17 0,1-32 0,7 4 0</inkml:trace>
  <inkml:trace contextRef="#ctx0" brushRef="#br0" timeOffset="79263">8206 5987 19735,'13'-61'1243,"1"1"1,-1 5-1,-5 10-643,-10 17-91,-1 13-542,0 9 79,-1 18-12,-1 16-6,-1 26-31,2-16 0,2 5-1008,0 0 1,1 4 0,0-2 984,-1 5 1,2 0-87,0 1 0,0 3 0,1-4-345,3 0 0,0-2 143,0 0 1,2 0-1200,9 11 1,4-3-948,-5-24 1,2-2-1801,5 11 1,0-3 4259,6 0 0,-13-18 0,-8-12 0</inkml:trace>
  <inkml:trace contextRef="#ctx0" brushRef="#br0" timeOffset="79440">7950 6420 20016,'33'-49'76,"1"-1"1,1 4 0,6 8-486,8 22 0,3 7-4032,4-2 0,-2 1 4441,-5 2 0,-3 2 0,14-2 0,-28 5 0</inkml:trace>
  <inkml:trace contextRef="#ctx0" brushRef="#br0" timeOffset="80197">9203 6324 14818,'-10'-47'1365,"1"-1"0,-1 0 0,-3-15 0,0 9-753,-2 14 458,4 17-1103,4 12 273,4 14-217,7 13 145,6 17-173,6 20 2,-6-20 0,1 2-167,0 5 0,-1 1 161,-1 1 1,-1 1 2,-1 1 1,-2-1-9,-2-1 0,-1-2 5,-2-4 1,-1-2 13,-5 20 74,-3-20 89,-2-16-23,0-19-33,0-18-11,-2-18-11,-1-16 84,7 20 0,0-1-144,0-4 1,0 0 2,1-2 1,0 0-6,-2-22 14,5 21 0,0 2 9,2-9-29,3-15-16,7 25-23,10 11 11,15 9 12,13 8-23,-2 5-11,-4 10 0,3 3-342,-11 2 0,0 3 350,18 7 0,-1 4-459,-5 3 1,-4 3 425,0 1 0,-4 3-9,-5 0 0,-4 2 170,-8-1 0,-6 0-122,-10-2 0,-8 0 22,-9-1 1,-7-2-12,-9 0 0,-6-3-276,-7-1 0,-3-4 254,-4-1 0,-2-2-106,0-4 0,1-3-186,2-3 1,3-3-712,6-3 0,3-4 1028,-16-12 0,27 5 0,14-5 0</inkml:trace>
  <inkml:trace contextRef="#ctx0" brushRef="#br0" timeOffset="81047">9985 6330 21327,'46'23'700,"0"-11"-571,-2-35-22,-4-3-23,-8-4-17,-8-2 28,-9-9-22,-9 10-56,-12 1-29,-1 19-10,-16 7 11,-2 13 11,-9 6-23,-5 17 23,9 2 0,4-1-11,12 5-6,7-3-27,8 20-18,12-6 23,5-3-107,23-6-90,9-14-268,-13-12 1,2-2 326,4-2 1,3-3-124,13-3 1,2-3 156,-8-4 0,-2-2 106,-1 0 1,-3-2 19,-14-1 1,-2-2 52,2-5 0,-3-3-2,14-14 38,-15 8 1,-3-2 302,0-24-207,-14 17 135,-11-4-68,-16 22 158,-27 1-119,-10 11-794,16 5 1,2 3 564,-15 5 627,0 11-661,25-2 85,3 8-62,18-1 16,26 3 6,10-10-39,7-4 39,11-10 39,-7-10-3,-12-3 1,0-2 120,15-16 1547,-4-19-1368,-28 9-190,-10 1-12,-8 14 247,-9 5-314,0 7-95,-4 4-33,5 10 16,3 19-11,5-1 8,3 13 1,2 6-15,2-4 1,2 2-451,0 2 0,0 3 1,0 1 447,0 1 1,0 0-1,-1 0-857,2 13 0,-2 1 846,-3-7 1,-1 3-1,-3 1-71,-4-8 1,-3 1-1,-1-1 1,1-1 8,1 6 1,0-2 0,-2 4-133,-2-6 0,-2 4 0,-2 2 1,1-3-1,1-7 13,0-2 0,1-6 1,0 1 156,-3 8 0,0 2 0,0-5 37,-1-6 1,0-10 89,-13-15-84,7-10-694,-6-58-1519,21 22 0,3-3 1736,-3-11 1,2 1-1,-1-10 1,4 22-1</inkml:trace>
  <inkml:trace contextRef="#ctx0" brushRef="#br0" timeOffset="81639">11278 6255 19473,'-8'-39'1109,"1"0"0,-4-23-1093,20 67 29,10 13-17,17 15-23,-13-10 1,2 1-6,1 4 0,0 2-266,0 2 1,-2 2 245,-4 2 1,-4 0 5,-3 2 0,-6 0 11,-6-2 0,-5 0 8,-4-4 1,-5-3 67,-24 14-23,4-19 169,-12-22-67,23-33-102,-1 2 9,22-2 0,7-2 30,16-18-64,-3 18 1,4 1-221,2 1 0,2 3 167,21-14-168,-9 19 0,3 3-185,-12 9 0,2 2-821,14-4 1,0 3-1608,-9 5 0,-1 2 2809,21 0 0,-25 3 0,-15 0 0</inkml:trace>
  <inkml:trace contextRef="#ctx0" brushRef="#br0" timeOffset="82413">11959 6339 8254,'-5'2'7416,"1"-1"-3789,4-1-3319,4 4-28,12-2-179,2 3 123,39-7-111,-8-6 91,-13 2 1,1-1-71,20-13-61,-16 1 84,-6-6 350,-18 1-378,-3-10 1000,-15-9-1073,-12 8-17,-13-1 0,-9 17 23,-6 8-23,8 6 259,-1 6-259,8 11-28,3 4-5,3 13-1,12 4-10,6 5 5,9 4-11,5 0-45,10 0-79,5 0-94,7-2-327,8-5 74,6-9-236,7-11-127,5-12 503,-28-6 1,0-4 105,7-6 1,-1-2 224,13-8 53,-21 4 0,-2-1 137,-6-9 113,-1-7 161,-10 3-156,-6 9 593,-6-2-385,-6 13-113,-4-2-129,-4 10 92,-1 4-299,3 6-23,5 4-5,4 1 79,11 11-23,6-4-28,19 8-34,-8-12 140,22-2-100,-26-9 61,21-5-72,-22-3 122,29-22-122,-27 11 13,1-7 0,-3-3-36,-10 2 28,1-25 23,-13 17-40,-1 2 45,-20 1-17,-1 19 45,-21 1 34,-1 17-1,-4 10-49,3 11-68,11 9-40,12 9 12,14 6-212,17 4 161,13 2-25,-3-28 1,4-1-194,3 1 1,3-1-945,3 0 0,3-3 549,6 2 1,-1-4-1,5 4 1,-2-7-1</inkml:trace>
  <inkml:trace contextRef="#ctx0" brushRef="#br0" timeOffset="87069">21466 4199 11491,'-9'-58'2927,"0"0"1,1 4 0,1 8-2441,3 8 454,2-3-611,5 22-167,1-2-129,1 14 67,8 15-45,-2 4 84,19 30-65,-6-2 1,2 9-1175,-1-2 0,0 6 0,0-1 1104,-2-7 1,-1-1 0,0 3-1,0 0 1,0 3 0,-1 0-1,-2-6-5,1 3 0,0 0-289,2 2 0,1 5 0,0 0 160,-2-4 1,-1 0-1,0 0-280,0 0 0,0 0 0,-1 0-1910,1 4 1,-1 0-1,-1-4 2319,-1 0 0,-3-6 0,3 11 0,-8-29 0</inkml:trace>
  <inkml:trace contextRef="#ctx0" brushRef="#br0" timeOffset="87601">21635 5384 15286,'-20'-57'1532,"1"0"1,1 5 0,7 9-996,16 12-402,0 13 364,10 5-471,-1 13 112,3 4-56,14 34-17,-4 4-146,-7-9 0,1 1 132,-1-4 1,1-1 30,3-1 0,1-3 42,4-3 0,2-3 28,2-4 0,3-3 8,2-4 1,1-3-29,1-5 1,0-4-37,1-2 0,0-4-236,-1-3 1,-1-4 179,0-1 0,-1-2-17,-2-1 1,-1-1-29,-3 1 0,-1-1-140,-1-1 1,-2 1-144,7-5-1025,-3 4-3282,-21 22 4593,-3 5 0,-4 0 0,-4 1 0</inkml:trace>
  <inkml:trace contextRef="#ctx0" brushRef="#br0" timeOffset="88294">21859 6324 15961,'-6'-49'513,"0"0"1,2 4-1,10 8-194,35 17-201,-2 8 11,-2 10 0,2 3-45,19 13-346,-15-2 0,1 3 262,-8 3 0,-3 3-23,0 1 1,-2 2-15,-5 1 1,-3 1-8,8 26 77,-20 1 79,-23-4 179,-16-7-31,3-20 1,-2-3 658,-26 6-175,4-8-38,14-18-185,18-8-218,8-7-186,7-1-55,9-1 378,8 2-428,12 3 16,7 6-28,-2 3-34,16 10 20,-18 4 0,1 2 0,2 2 0,1 2-25,5 5 0,-2 2-6,-9-2 0,-4 2-34,9 25 12,-23 2-29,-28 0-743,-23-3 699,11-25 0,-3-2-151,-2-1 0,-2-3-342,-1-1 0,1-3-1043,1-4 1,0-2 1675,1-5 0,3-1 0,-5-1 0,10-5 0</inkml:trace>
  <inkml:trace contextRef="#ctx0" brushRef="#br0" timeOffset="88710">22012 5869 10601,'-56'-7'1740,"-1"-1"0,2 4 0,0 5-1018,1 14 1,2 5-1370,14-6 1,2 4 776,0 3 1,-2 5 0,5 1-5,-1 9 0,4 3-70,5-6 0,0 3 0,3 1-10,3 2 1,3 1 0,2 1-306,3 0 1,2 1 0,4 0 322,4 1 0,4-1 0,2 1-199,3 0 1,3 0-1,3-1 191,3 0 0,3 0 0,2-2-24,3 0 0,3-1 0,2-2-14,3-2 1,2-2 0,0-2-8,9 5 0,4-4 2,4-7 0,7-3 0,-2-3 5,-13-8 1,-1-3 0,4 0-325,1 1 1,3-1 0,2-1 0,-2-2 385,8-4 1,-1-3-1,0-3 39,0-1 1,1-3 0,-2-3 33,-1-3 0,-1-3 0,-2-2 22,-2-3 1,-3-2-1,-2 0-275,7-6 1,-4-5 254,-12 0 0,-1-6 0,-5-2-99,-10 2 0,-4-2 0,-1 0-47,3 2 1,0 0 0,-4-2 6,-5-6 1,-4-2 0,-5 5 49,-9 3 1,-7 3-73,-4-9 1,-13 3-113,-16 12 0,-13 6 0,3 3-72,0 2 0,-1 4-56,14 8 0,-3 0 0,-2 3 1,1 3 245,-9 7 0,0 4 0,8 0 0,12-4 0,1 1 0,-19 4 0,0 0 0</inkml:trace>
  <inkml:trace contextRef="#ctx0" brushRef="#br0" timeOffset="90703">25731 3885 20028,'-5'27'509,"4"16"-470,3-3 0,1 3-511,-1-7 1,2 2 513,1 14 0,3 3-6,1 6 1,2 2-979,-4-20 1,1-1-1,0 2 934,2 6 1,-1 0 0,1-2-30,1 10 1,-1-4-50,-3-12 1,-1 0-114,-1 6 0,-2-1-552,-3-10 0,0 0-4165,-3 15 1,0 0 4085,-2 10 0,-1-9 0,5-45 0</inkml:trace>
  <inkml:trace contextRef="#ctx0" brushRef="#br0" timeOffset="91892">25713 5767 14012,'-1'-7'5904,"0"2"-5261,-4-25 1,1-6 152,3 3-639,-3-5 0,1 0 521,11 3-421,-2 18-128,2-3-140,-4 14-6,-3 5 34,1 22 0,-2 11 11,-1 28-20,-2-26 0,0 1-8,-2 24 6,2-14 0,0-1 5,2 0-9,3-5 1,4-1 53,19 4 34,8-6 16,11-10 6,-1-21 6,1-15-6,1-8 11,-2-12 0,-4-7 17,-5-3-5,-6 0 55,-6 5-162,-10 16-67,-5 7 11,-6 15 45,-1 8-17,-1 13-6,0 13-11,0 12 6,0 6-395,5 6 254,4 2 6,0-32 1,1 0-73,8 17-421,7-13 1,2-2 173,1-4-188,2-3 1,2-4-1258,7-13-504,12-11-51,1-14 623,-3-17 1214,-26 10 0,-2-3 578,-2-6 0,-3-2 142,-2-7 0,-2-3 104,-2-4 0,-1-2-1115,-2-4 1,-2 2 1145,0 10 0,-2 0 512,-6-18 0,-5 0-510,-2 20 0,-3 0 188,-9-17 1,-6 1-9,-5 13 0,-6 4-45,-7 1 0,-2 3-216,7 9 1,-4 2 97,-5 6 1,-5 1-1,1 4-104,11 6 0,3 2 0,-4 1-381,-2 1 0,-3 1 0,-1 2 0,2 2 358,-9 5 1,1 4-1,1 2-13,-2 5 1,-1 3-1,1 5-31,5 1 1,0 5 0,0 2 0,3 1-57,6-1 1,3 0-1,1 2 1,1 0-18,1 0 1,-1 0 0,3 2 0,4 1-9,-2 16 1,5 3-1,7-2 6,10-8 0,4-2 0,4 3-165,1 8 0,5 2 1,7-3 175,6-3 0,8-3 0,5-3 9,8-4 1,6-3 0,4-5 80,6-2 0,5-4 1,3-4-111,-13-7 1,3-1 0,0-3-1,1-1-231,1-1 0,2-2 1,-1-1-1,1-1 228,-1-1 1,1-1 0,-1-1 0,0-2 14,-1-2 0,0-2 0,-1-1 0,0-2 11,-3-1 0,1-1 0,-2-2 0,0-2-7,12-5 0,-1-2 0,-2-3 52,-2-2 1,-3-2 0,-1-2-46,-4-1 0,-2-1 1,-1-3 24,-4-1 0,-3-1 0,-1-2 171,-3-2 0,-3 0 0,-2-2-171,-2-1 0,-3 0 1,-2-3-134,-3-6 0,-2-2 1,-2 2 98,0-2 1,-5 1-20,-8-15 0,-11 5 2,-10 24 1,-6 5-56,1-1 0,-6 2-657,-10 5 0,-9 2 0,1 4 724,8 5 0,0 3 0,0 1 0,-17-8 0,4 2 0,17 9 0,0 1 0</inkml:trace>
  <inkml:trace contextRef="#ctx0" brushRef="#br0" timeOffset="92486">25376 4912 26393,'-10'-39'-766,"0"1"0,-6-23-192,16 72 734,0 2 161,4 27 1,5 2-341,11 17 382,-6-28 1,4 0-161,10 4 0,3-2 406,14 10 28,-8-18 0,3-5 284,17-8-232,-20-7 1,2-2 12,0-7 0,1-3 83,9-7 0,1-4-480,-9-1 1,0-1 407,-2 0 1,-2-1-17,-6 0 1,-5 0 1,8-9-159,2-8-532,-17 16-427,-6 5-209,-10 15-1403,-2 11-5910,-3 13 8170,-3 7 1,2-8-1,-1-7 1</inkml:trace>
  <inkml:trace contextRef="#ctx0" brushRef="#br0" timeOffset="98560">23037 6670 16521,'49'-20'605,"-9"4"-544,-2 9 1,4 2-753,-2-1 0,2 1 727,12-2 0,5 0-490,-7 0 1,4 0-1,-2 0 489,-4 1 1,-1 0 0,-1 0-29,1 0 1,0 0-1,-1 0 11,-2 0 1,0 0 0,-1 0 16,-2-1 1,0 1 0,-1-1-8,20-3 0,-2-1-12,-6 1 1,-2 0 14,-4-2 0,-5 0 289,13-5-306,-23 7 0,-1 0 132,25-14-85,-31 12 270,20-12 67,-29 11 647,2-5-843,-14 6 1746,-13-2-1405,-16-3-173,-11 0-191,-6 0 146,-15 5-6,2 4-1561,13 3 1,0 1 1359,-13-2 33,17 2 0,3 1 146,4-1-208,0 0-10,15 2 89,6 0-123,4 0 44,-5 1 3331,6 1-3414,-1 0-17,3 0 263,2 0 51,22 0-45,-3 0-126,17 0 0,6 0 6,-8 1 0,0 1-292,8-1 0,0 2 261,1 1 0,-3 2-16,-4 6 1,-3 0-178,20 8-25,-24 3 1,-6 5-75,-12 10-35,-5 11 19,-21 6 12,1-23 0,-3 2-834,1 2 1,0 1 380,-2 3 0,1-3 0,1 2 0,8-16 1</inkml:trace>
  <inkml:trace contextRef="#ctx0" brushRef="#br0" timeOffset="111542">17079 10692 16784,'3'-53'1680,"0"0"1,-1 6-1,0 9-962,-2 22-601,-1 8-442,0 12 325,0 13 12,0 3-57,-1 26-247,1 4-393,2-15 1,2 0-5,3 22-2949,4-14 0,1-2 3638,4 5 0,1 4 0,-10-33 0</inkml:trace>
  <inkml:trace contextRef="#ctx0" brushRef="#br0" timeOffset="111964">17299 10223 12685,'-3'-6'4822,"2"1"-4397,1 5-245,-22-9-63,16 27-50,-16-2 1,24 27 4,5-5 12,3-8 236,2-11 576,-3-9 112,1-8-369,2-14-124,5-9 242,2-21-517,-7 11 169,-3-15-95,-15 20-129,-6-4-73,-15 5-129,7 11-190,-12 4 128,21 12-117,-9 9-134,12 12-325,1 16-511,6 12-1335,7-13 1,2 1-2032,5 15 3853,0-16 1,-2-6 0,-6-19-1,-1-3 1</inkml:trace>
  <inkml:trace contextRef="#ctx0" brushRef="#br0" timeOffset="112381">17582 10492 15154,'0'-5'5081,"0"1"-2796,0 4-2520,-2-28 246,1 27-11,0-19 11,6 56 1,-1-11-18,6 26 12,0-5-6,-3-8 11,3 14 0,-7-32 28,1 3 247,-4-15 1013,2-6-1187,-1-13 90,2-6 190,13-40-297,-4 20 11,2 4 1,3 0 61,7-3-112,2-1 33,6 0-50,-4 11-27,0 2 4,29 5-27,-19 18 6,16 2-18,-13 21-33,-5 7-34,-13-8 1,0 4-340,4 8 1,-2 4-844,-6-4 0,-3 2 221,0-2 1,-3 1 1050,-6 5 0,-5-5 0,0-9 0,-2 11 0</inkml:trace>
  <inkml:trace contextRef="#ctx0" brushRef="#br0" timeOffset="112673">18473 10118 23131,'19'1'-26,"-3"23"1,-2 9-37,-2 9 1,-3 2-700,4 8 0,-1 1 531,-3 1 1,-1 0-438,0-4 1,1 0-205,0-2 0,0 0-664,3-1 1,0-3-2899,8 7-1313,-1-19 5794,-6-16-48,-4-10 0,-6-6 0,-1 0 0</inkml:trace>
  <inkml:trace contextRef="#ctx0" brushRef="#br0" timeOffset="112930">18535 10474 13799,'-23'-47'1305,"0"0"0,-1 0 0,3 4 0,1 1 0,3 5-905,3 6 1,3 3 36,-2-20 231,12 11-578,19 9-45,3 11 5,11 10 1,4 2-51,6 3-20,15 8 0,5 7-1011,-19 2 1,-1 4 1020,0 0 1,2 2 0,-2 3 1,-5 0 1,-2 2 0,-3-1-2,9 7 1,-4 2-58,-9 1 1,-2 3 0,-4-4-30,4 20 13,-10-3 1,-10 0 513,-30 6-601,-2-27 1,-8 2 0,2-5 81,-1 0 1,-2-4-657,-7-1 1,-6 0 0,5-6-87,-15-4-1168,11-4 0,-2-3 1547,11-6 1,3-2 0,-18 3 0,15-7 0</inkml:trace>
  <inkml:trace contextRef="#ctx0" brushRef="#br0" timeOffset="113839">19307 10427 21086,'54'32'1227,"-2"-12"-981,-10-29-44,-5-9 0,-4-6 10,-7-4 29,-6-3 17,-9 1-29,-7 2-27,-9 3-40,-3 5-89,-6 6-50,2 4 21,-13 5-16,0 9-11,-14 7-39,2 11-1,4 9 18,12-3-34,7 25-17,20-22 0,5 2-14,0 0 0,4 0-250,10 4 0,6-5 169,1-10 0,2-5-1,5-2 1,0-2 73,-7-4 0,1-3-99,18-3 1,-1-3 78,-15-5 0,-1-1 56,14-3 0,-1-2 81,-14-2 0,-3-2 96,19-20-130,-16-1 191,-14-4 23,-9 0-96,-7 8 202,-16-10-157,-8 17 0,-20-4-45,-8 17-45,-3 9-61,3 12-17,11 11-11,15 1-6,9 25 365,16-12-365,8 17-6,14-13 29,11-7 0,3-6 201,-1-9-55,-8-8-18,-10-5 168,-5-7 29,-5-7 263,2-13-174,-3 1-235,-3-1 151,-4 7-123,-1 9-253,0 2-83,0 8 101,5 13 33,4 19-17,2 3 3,0 6 1,-1 9-11,-5 0 0,-1 5 0,-1 0-712,0 2 0,-1 2 0,-1 2 708,-2-5 0,-1 3 0,-2 1 1,0-3-492,-2-9 1,-1-1 0,0-2 0,-1-1 443,0 4 1,0-1-1,-3 1-97,-2 0 0,-3 3 0,0-2 0,-1-4-321,-8 8 0,-2-2 472,3-8 1,-2 3 0,-1-10-6,-2-10 1,-2-12-171,-19-21-156,10-44 673,25 21 1,4-5-746,3-17 1,3-9 0,2 4-144,2 6 0,1-3-864,2 7 1,2-7-1,0-4 1,0 2 0,1 7 1419,3-17 0,1 4 0,-1 12 0,-1-2 0,0 8 0,2-5 0</inkml:trace>
  <inkml:trace contextRef="#ctx0" brushRef="#br0" timeOffset="115173">20423 10535 9934,'2'-7'3767,"6"-23"0,3-6-1751,-3 6-1106,3-9 0,-1 1-607,-5 19-135,-1 5-163,0 17 79,7 11 17,17 30-56,4 8-40,-15-22 1,1 0-1,0 4 1,-3 0-381,4 25 358,-9-24 0,-3 2 34,-7 0 0,-5-1 85,-11 10 4,-7-12 236,-5-25 22,11-18-135,2-11 348,11-18-465,12 5 0,4-1-70,0 4 0,3 0-192,2-1 0,2 2 161,3 4 1,1 2-18,20-6-61,-11 10 0,1 3-107,20-4-100,0 7 100,-26 10-173,-2 6-6,-11 4-34,2 5-38,-4 6 690,-6-6-298,-2 3 72,-3-8-5,-2-1 184,-5 6 23,1-2-118,-2 3-39,4-4 62,3 0 106,6-1 6,7 2-17,23-1-191,-7-4 1,24-2-12,-13-7 34,11-4 151,4-16-79,-15-6-83,-7-2 123,-16-20-124,-12 23 74,-5-23 89,-16 17-157,2 9 123,-26-2-83,14 22-68,-5-2 11,4 14-44,8 7 11,-6 22-12,9-7-5,8 4 0,2 0-11,4 0-9,3-1 1,3 3-48,18 21 11,-1-9-152,4-9 1,3-4-22,0-6-354,8-1 1,0-4-51,-1-9-241,-2-3 0,2-4-1467,14-13 1212,-17 0 1,0-2 343,6-10 1,-1-4 778,-7 1 1,-2-2 248,2-6 1,-3 1 215,0-11 1625,-7-12-622,-15 24-795,-1-6 1147,-12 10-1310,2 14 432,-11-4-740,8 10-157,-3 0 29,1 12-52,6 1-10,0 5 16,7 3 40,8-3 84,16 5-1,5-7 29,10-3-85,-13-10 85,7-7 100,0-13-184,-7 1 128,9-26-83,-25 14-18,2-13-21,-17 14-12,-8 7-28,-10 11-34,-9 6 12,-8 13 10,-2 10-32,8 4-35,-6 27 6,20-6 6,6-11 0,4 3-28,6 24-537,14 0 475,4-13-286,21 7-502,5-15-1041,-4-13 1,2-3-3549,17 4 4838,-18-14 0,-3-3 0,-14-5 0,1-2 0</inkml:trace>
  <inkml:trace contextRef="#ctx0" brushRef="#br0" timeOffset="115406">22695 9979 23511,'-60'7'218,"-1"1"1,6 2 0,10 11-183,25 24 0,11 8-872,0-4 1,5 2 836,3-8 1,4 2 0,0-2-16,3 2 0,3-1-45,6 9 1,4-2-155,0-10 0,2-2-378,8 10 0,2-1-76,-6-12 1,4-1 666,17 6 0,-2-5 0,-11-10 0,20 8 0</inkml:trace>
  <inkml:trace contextRef="#ctx0" brushRef="#br0" timeOffset="116316">23499 10457 14292,'-5'-60'2539,"1"1"0,0 5 0,1 5-1099,3-4-1166,0 23-55,0 10-303,0 18 33,0 6 74,2 13-1,0 18 45,5 21-53,-3-20 0,1 2-11,1 4 0,0 0-252,1 1 1,1 0 245,0-5 0,1 0-8,6 23 6,-3-18 117,-4-18 263,-5-13 330,-3-9-626,-2-19-29,-3-6-22,-2-20-22,-1-7-1,3-11-129,4 25 1,0 1 128,2-23 17,1 17 1,-1 3 11,1-1 5,1-7-95,-3 33-62,-2 9 62,-4 13 39,-3 14 785,0 3-785,3 4 0,2 2 11,1 5 9,6 5 0,3 1-14,6 6 8,-1-15 0,1-1-14,7 11 17,-6-14 34,-5-12 56,-5-11-1,-4-7-61,-6-11 0,-5-9 23,-6-16-29,1-13-5,6-10-11,9 24 0,1-1-168,4-2 1,0 1 180,1 2 1,0 0 36,4-23 6,-4 17 11,-6 15-73,0 12-73,-3 7 0,0 10 28,-5 11-56,-3 16-235,0 19-390,6-17 1,4 3-572,3 4 0,5 1 1297,8 6 0,2-2 0,2 7 0,10-9 0</inkml:trace>
  <inkml:trace contextRef="#ctx0" brushRef="#br0" timeOffset="116605">23943 10008 22195,'0'-45'687,"1"-1"0,-2 6 0,5 8-575,13 18-56,10 9 6,31 26-29,-11 0-704,-5 8 0,-1 6 693,-11 2 1,-2 4-22,-6-4 1,1 4 0,-3 1-378,-2 6 1,-3 1 0,-3 2 235,-2 3 0,-3 1 0,-4 1-396,-5 1 0,-2 0 1,-5 1 535,-6 3 0,-3 0 0,1-6 0,1-4 0,0-6 0,-4-4 0,-1-1 0</inkml:trace>
  <inkml:trace contextRef="#ctx0" brushRef="#br0" timeOffset="124331">25630 10206 17563,'-2'-4'-67,"0"1"-415,2 3 79,90-28-3019,-28 24 3298,-4-10 1,4 3-278,-10 18 1,-6 4 69,1 2 188,-6 2 0,-5 3-176,-18 3 921,-15 12-277,-35-3-23,3-12 1,-3-1-201,4-2 0,-2-1 601,-21 8 1,-1-2 212,17-6 1,0-1-500,-14 5 0,2 0 99,-11 4-404,21-8-112,12-2 16,20-3 136,15 0-28,22-2-85,7-3-11,9-7 0,4-3-100,8-1 79,-15 0 1,5-2 0,-4-1-30,-9 0 1,-2-2 80,13-6 0,-2-2 22,-19 1 0,-4-3-2962,6-28 2948,-15 7-15,-16 9 1,-4-1 238,-10-13-90,2 14 1,-2 1 386,-15-13 378,-1 9-321,2 9 339,5 8-682,7 8 3052,7 5-3438,6 4 72,4 8 6,4 13 23,7 17-6,10 19-370,-4-20-1,2 0 352,2 5 0,0 0-40,1 4 1,-2 0-12,-3-8 0,-3 0-448,-4 21 0,-8 0-588,-7-16 0,-4 1-2577,-8 17 0,-5-1 3288,-1-17 0,-1-5 0,-11 10 0,14-22 0</inkml:trace>
  <inkml:trace contextRef="#ctx0" brushRef="#br0" timeOffset="124755">27240 10134 16768,'0'-5'4206,"0"2"-3187,0 3-766,-72 17-91,29 11-844,-8-5 0,2 4 727,25 1 0,6 3-23,2-1 1,4 2 176,0 28-165,19-4 16,15-8 18,18-8-7,13-11-36,-21-18 1,1-2-226,3-3 1,1-3 266,0-4 0,0-3-86,-2-1 0,-2-4 232,24-19 22,-13-9-2090,-15-11 2023,-13-7 0,-13-2 79,-16 5-163,-11 8-73,-16 8 67,-12 9-258,21 17 1,-1 3-1146,-5 1 1,0 4 1324,2 4 0,3 0 0,-11 2 0,19 3 0</inkml:trace>
  <inkml:trace contextRef="#ctx0" brushRef="#br0" timeOffset="127657">17368 12637 11866,'-11'-61'2672,"1"0"0,3 19 0,0 5-2330,-8-17-85,6 42 73,-7 3-307,-4 11 5,-12 13-6,4 7 0,3 10 1,1 4-1,-3 6 0,-1 12 1,3 3-298,15-22 0,3 0 277,-4 15 1,4-1-20,10-13 1,5-3 27,18 20-188,17-15 244,11-17 12,-6-12 114,-11-17 0,0-4-31,0-4 96,3-13 0,-3-5 78,-2-19-205,-12 13 1,-3-3-300,-8 5 0,-5-1 232,-1-1 1,-2 0-6,-3 1 0,-2 0 2,-2 4 1,-1 1 78,-8-21-50,-9 18 464,3 17-510,-27 14-60,6 18-1,9-1 0,0 3 6,5 6 0,2 2-15,2 4 1,3 1 214,-5 17-257,15-9 1,6 1-84,11 12 185,1-14 1,5-2-309,28 13 86,-15-26 0,3-3-34,4-4 1,1-4-8,23 2 16,-11-17 0,0-6 185,-14-1 0,-1-3-357,14-10 0,-2-4 460,-11 1 1,-5 0-26,-7 5 1,-2-1 128,1-7 1,-3 0 201,-2-5 0,0-9-95,-13 25 46,-4 11-332,-2 6 777,-2 10-782,-4 12 130,-2 17-148,1 13 7,4 9-1,7-11 22,19 12 12,8-25-6,18 8 57,2-24 60,0-13-27,-12-9 190,11-30-195,-24 10 97,1-9 0,-1-4-273,-1-12 206,-7 14 0,-1 0-37,-2-8 113,-3-10-101,-6 28-79,0-7-123,-2 22-403,-1 7-43,0 6-1301,0 11-700,1 3 1700,1 12 0,-1-15 0,0 1 0</inkml:trace>
  <inkml:trace contextRef="#ctx0" brushRef="#br0" timeOffset="128072">18534 12576 15653,'13'-53'1714,"-1"0"0,2-6 0,-1 2-1194,-6 18 1,0 1-656,1-8 1,-2 0 470,-1 4 0,-2 3-31,-1 3 1,-1 3 187,-2-21 237,-2 16-506,-1 14-103,1 13-244,0 15-3093,-4 49 3222,1-5-9,-1 9 0,-1 7-381,2-9 0,0 2 346,1-8 1,0 2 0,0 1-98,2 0 1,0 1 0,0-1-182,1 0 1,0-1 0,1 1-358,1-3 1,1 0 0,0-1-841,1-4 1,-1-1 0,1-2-3098,2 13 0,1-4 4610,-1-13 0,0-5 0,0 4 0,-1-21 0</inkml:trace>
  <inkml:trace contextRef="#ctx0" brushRef="#br0" timeOffset="128772">18489 12885 16280,'-30'-49'1467,"1"-1"1,2 6 0,5 8-1026,9 21-481,6 6-140,8 5 89,16 1-117,20-1-9,-5 1 1,3-1-851,9-1 0,3-1 696,6-1 0,3-1-87,1-2 1,0 0-130,-2-1 1,-1-1-99,-4 0 1,-3-2-128,-5 0 0,-3-1 251,-6 1 0,-4-2 280,16-16 683,-17-2 790,-13-2 633,-9-2 190,-6-3-112,-3-1-336,-2-1 1233,-1 1-1793,0 5-114,-1 6-441,0 11-268,3 10-275,0 6-72,2 8 128,-1 16 68,0 22-29,1-10 1,0 4-154,0 8 1,-1 3 144,0 6 1,0 1-627,-1 4 0,0 1 584,-1 1 0,-1-1-3,0-3 1,1-2-148,-1-6 0,0-2 181,1-7 0,1-3 8,-3 15 73,2-19 140,1-21 75,1-14-242,-1-23-1,0-16-25,2 9 0,1-4 44,1-25 1,1-1-42,0 17 0,1-1 27,1-1 1,0-4 0,0 4 39,2 2 1,0 2-184,0-7 1,2 0 165,-1 9 0,0 3-44,7-19-29,2 17-5,4 16-23,8 12 12,12 15 22,11 16-986,-14 4 0,1 4 980,-12-7 1,0 3-37,14 22 0,-4 2 321,-10-2-313,-5-3 1,-5 3-24,-12 12 35,-7-21 0,-7 1-29,-12 5 1,-8-2 16,-1-5 1,-4-4-9,0 0 0,-3-4-115,-3-4 0,0-6-227,9-5 1,-1-4-945,-4 2 1,-1-3 1327,6-4 0,2-3 0,-2 0 0,12-4 0</inkml:trace>
  <inkml:trace contextRef="#ctx0" brushRef="#br0" timeOffset="129663">19748 12661 23304,'43'3'818,"2"-5"-611,-7-16-123,4-2-45,0-2 68,4-11-57,-24 14 68,14-19 33,-21 11 84,-2-2 130,-6 5-209,-9 10-122,-3 5 16,-14 5-50,6 3 6,-25 11 22,11 5-28,-12 14 6,12 3-6,9-4-17,8 9-11,12-5-23,19 16 29,-1-15-87,11-8 0,2-3-32,4-4-52,0-3 0,5-2-503,-1-6 0,1-3 511,1 0 0,1-1 79,8-4 0,0-3 75,-11-4 0,-2-2 37,19-11 8,-26 4 0,-2-2 109,11-14 39,-15 8 1,-2-4 77,-7 0 1,-2 0-67,6-17-12,-15 7 96,-15 18-68,-17 3-123,-12 5-36,4 11 1,-2 5-27,-21 11-489,0 5 484,22 5 662,10 4-679,5 18-34,7 0 11,16 7 29,17-17 6,5-14 5,17-7 50,21-23-16,-19 1 8,-11-3 0,-1-3 104,-7-7-45,-1 0 128,-6-2 638,-7 4-648,-4 2-163,-1 4-84,-5 8-73,0 4 62,2 11 39,0 4 5,1 25 1,-2 6-6,-2 6-515,-2-12 1,-1 6-1,-1-3 484,-5 3 1,-1 0-26,-3 13 0,-3 4-62,4-12 0,-1 1 1,0-1-5,1-7 1,0 0 0,-1-2 31,-4 21 0,-1-4 9,4-18 0,0-3-244,-4-4 1,1-3 296,-3 4-184,-16 7-449,21-43-621,-5-15-1805,6-25 3087,8 6 0,0 0 0,0-6 0,2-3 0</inkml:trace>
  <inkml:trace contextRef="#ctx0" brushRef="#br0" timeOffset="131056">21224 12464 18694,'-9'-49'1092,"0"0"0,1 7 1,6 14-1099,8 25 34,14 25-17,15 19 8,-12-13 1,-1 2-171,-3-4 0,-1 1 159,7 21 1,-4 1-167,-12-15 1,-2 0 202,3 14 0,-6-1 165,-11-11 0,-5-5 406,-13 8 129,-11-14-443,14-22 28,1-15-173,11-7 164,1-11-287,6-7 414,6 7-543,17-17-45,4 16-135,17-12-206,3 14-270,4 4 242,-8 9-1581,20 1-117,-18 9-414,16 0 739,-16 6 1406,-12 0 235,2-2 1165,-9-2 662,-4 0 256,-6-3-144,-11 0-198,-6 1-301,-1-1-751,-2 2 381,-2 2-700,6 2-157,-2 0 6,4 2 22,5 4 39,4 3 11,11 7 6,11 1 0,10-1-11,7-5 39,-2-5 39,-8-8 51,-9-5-23,-9-10-106,-8 0 128,-1-23-49,-8 8 21,-1-15 51,-6 13 45,-3 7-23,-5 7-83,-1 8-102,0 6-16,-4 4-11,-10 18-1,-2 6-5,-5 19-16,12 6 4,9 7-44,10 1-33,15 0-404,11-4 157,17-5-252,11-7 131,-20-22 1,0-3-225,3-4 0,0-2-117,1-3 0,0-3 92,0-4 1,0-4 268,-3-3 0,0-3 316,-3-2 1,-1-4 327,17-21-2608,-11-10 2771,-17 18 364,-7-9 39,-15 22-376,-1 0 774,-16 1-279,4 12-450,-11-2 3140,6 9-3520,4 5-23,5 5-22,7 7-6,5 4 12,7 4 16,9-2 34,12-2-12,13-8-27,8-6 39,4-9 50,-2-10 39,-7-9 23,-8-9-11,-12-5-1,-8-4-33,-8-1 6,-9 1 22,-4 5-79,-3 10 142,-13 4-164,3 12-22,-15 2-12,2 17-27,-4 14-6,1 16-3,19-15 0,2 2-17,2 2 1,3 2 2,2 0 0,3 2-33,3-1 0,3 0-130,5 1 1,3 0-549,5-1 0,3-1-642,4 0 1,4-1 1369,7-1 0,0-4 0,4 5 0,0-10 0</inkml:trace>
  <inkml:trace contextRef="#ctx0" brushRef="#br0" timeOffset="131323">23269 12176 18151,'0'-10'5304,"0"3"-4508,-12-54-404,-1 41-278,-2-14 1,-2 6-81,-4 27 33,-17 19 17,7 17-53,9-6 0,1 3-914,-1 8 1,2 2 898,1 7 1,3 3 3,6-6 1,3 2 0,0-3-18,1 5 0,3-1-20,4-5 0,2 3 0,3-4-106,5-3 0,3-2-373,6 7 1,4-1-1219,3-7 0,3-4 1714,-2-7 0,-2-4 0,10 3 0,-15-16 0</inkml:trace>
  <inkml:trace contextRef="#ctx0" brushRef="#br0" timeOffset="132321">23626 12438 15277,'2'-62'2474,"-1"1"0,0 21 0,-1 4-2182,0-16 38,-2 43-392,0 5-83,0 6 173,2 15 0,3 17 11,1 18-33,0-3 22,-2-4 0,-1-1-17,0 4 3,-2 5 0,-2-1 3,-1-11-9,0-4 0,0-1 32,-1-12 27,1 3 554,3-20-217,1-11-332,2-4 12,5-30-67,2-2-17,-3 8 0,-1-2-194,0 0 1,-2 0 207,0-4 0,-1 1-9,1-23 40,-2 19 0,-1 3 78,1 0-5,-1-8-118,0 32-208,-1 10 208,-4 29-5,-1 7-1,-2 16-67,4-8 1,1 0-119,1 7-224,0-1 1,3 3-1843,7-7 0,3-1 2187,3 2 1,0-1-1,-2-9 1,0-4 0,9 4-1</inkml:trace>
  <inkml:trace contextRef="#ctx0" brushRef="#br0" timeOffset="132597">24184 11928 22655,'30'34'41,"-1"1"0,-5-6 0,0 0-27,6 14 0,1 4-1103,-8-10 1,-1 2-1,-1 1 1079,0 1 1,-1 1 0,-1 2-27,1 6 1,-1 2 0,-5-1-223,-5 13 1,-7-2-158,-3-14 0,-6 0 415,-16 14 0,-4-8 0,6-14 0,2-12 0,0-1 0</inkml:trace>
  <inkml:trace contextRef="#ctx0" brushRef="#br0" timeOffset="133565">25440 12319 18212,'46'-31'-388,"1"0"0,0 3 0,0 8 301,-6 17 0,-1 6-263,-2 1 1,0 2 92,21 11 423,-23 9 75,-35 6-28,-33 6-76,3-16 0,-5-2 45,-7 2 0,-2-2-204,-1 1 0,0-2 240,3-1 1,3-1-104,6-3 0,3 0-87,-8 5 106,21-6 426,23-6-324,21-4-158,26-6-53,-18-1 0,2-2-140,4-2 0,2-2 202,8-5 0,-2-2-34,-17 5 0,-1-2 56,6-6 1,-5-2 572,-7-13-520,-3-12 6,-13-3 50,-13 0 23,-7 1 118,-7 3 329,-6-1-463,7 18 229,-3-2-18,11 18-128,0 3-240,5 5 13,1 7-109,4 4 122,7 15-94,10 15 0,13 18-229,-11-22 0,2 2 35,6 11 1,0 1 84,-9-15 0,0 0-180,4 13 0,-4 0-545,-7 10-297,-8-21 0,-1-1-1888,-6 15 3019,-5-5 0,2-27 0,0-1 0</inkml:trace>
  <inkml:trace contextRef="#ctx0" brushRef="#br0" timeOffset="133971">26735 12169 16000,'2'-7'3860,"-1"1"-3326,11-28 1,5-6 25,4 6-426,0-12 1,6 2 5,22 12-101,1 13-39,4 4-17,4 16-50,-12 18 5,4 17 48,-29 0 0,-7 6-592,-9-1 1,-6 2 594,-7 11 0,-6-1 11,-2-15 0,-5-3 11,-10 7 0,-3-3 8,6-11 1,-1-1-1405,-11 8 1,1-2 1390,-9 7 22,2 1 5,38-30 203,1 4 223,19-12-16,35-4-382,-3-3-189,16-5 1,3-1 107,-29 4 1,1-1-79,8-2 1,6 0 0,-4 0 696,2-1 0,0 0-3876,-2 2 0,1-2 0,-3 2 2261,-1-1 1,-4 1 0,0 1-1,-7 1 1,-20 3 0</inkml:trace>
  <inkml:trace contextRef="#ctx0" brushRef="#br0" timeOffset="162948">17137 14026 8231,'8'-3'6229,"0"0"-4129,-8 3-67,0 0-1567,-1-13-326,-5 8-123,-10-9 33,-14 12 62,-17 1 67,-11 0-330,26 1 0,1-1 302,-19 0 415,-10-5-124,30 0-16,-7-2-45,23 2-247,7 3 45,6 1 62,1 2-398,-2 3 179,-1 6 12,-3 10-23,-3 9-5,-1 9 5,-2 6 17,0 5-11,-1 2-6,-2 0-6,4-12-10,-5 13-1,9-19 6,-2 12-17,7-14-5,6-4-6,4-4-45,10-3-140,10-5-3946,28-5 3706,-12-8-265,-3-4 1,1-3-835,-9-2 1,1-2-1051,10-3 0,2-2 2175,2-2 0,-2-1 0,6-2 0,-8 2 1</inkml:trace>
  <inkml:trace contextRef="#ctx0" brushRef="#br0" timeOffset="163372">17461 14185 20744,'-13'-33'-291,"-6"22"319,12 23 0,-13 26-22,5-2-17,-1 12 5,6-1 6,10-5 39,9-7 45,7-7 50,9-9 40,3-6 56,5-7 83,0-6 46,-1-8-6,-2-7-17,-5-9-22,-6-5-51,-6-4-50,-7 0-34,-5-1-22,-5 2-40,-5 2-49,-7 3-57,-4 6-34,-4 4-33,-1 6-95,2 4-218,5 4-287,8 2-700,5 5-1567,6 5-4118,8 7 7041,2-1 0,-1-5 0,-3-4 0</inkml:trace>
  <inkml:trace contextRef="#ctx0" brushRef="#br0" timeOffset="163797">17930 14056 20016,'-27'-14'-44,"9"3"256,34 13-21,9-1-29,8 1 6,5-3 34,-1-2 16,-4-2-28,-5-1 29,-2-1-124,-10 2-56,-4 3-28,-8 1-39,-3 1 45,2 6 22,2 9-5,8 26-23,-1-7 0,-3-4 1,2 2-7,7 19 3,-6-19 1,2 1-315,1 1 0,2-1 303,1 0 1,0-1 2,0 0 0,-1-1-28,-2 0 0,-2 0 50,3 30 46,-24-2-147,-23-5-4837,-18-21 1,-4-5 3869,23-11 1,1-2 0,-17 3 0,8-5 0,26-10 0</inkml:trace>
  <inkml:trace contextRef="#ctx0" brushRef="#br0" timeOffset="164504">16920 15393 20179,'9'-38'145,"-11"7"-133,-18 32 44,-30 8-40,20-3 6,-1 1 1,-3 1 61,-14 0 56,14-4 0,-1-2 101,-17-4-12,4-7-122,26-1 111,8-5-184,10 9-73,1-2-202,3 7-78,0 0 184,0 8 152,0 1 39,0 20-17,-6 26-22,1-6-363,-3 2 1,-1 1 351,-2 11-6,3-25 0,2 0-11,2 1 0,2-4 11,4 0-34,3 0 1,6 0-56,14-2-197,21 10-28,-5-23-350,-11-12 1,4-3-1110,-3-3 0,2-3 1143,15-4 1,-2 0 0,7-1 0,-4-5-1</inkml:trace>
  <inkml:trace contextRef="#ctx0" brushRef="#br0" timeOffset="164721">17584 15458 17501,'0'-3'4117,"0"0"-3444,0 3-668,-27 3-10,15 24 5,-21 12-40,26 11-534,4-10 0,1-1-804,3 1-3538,5 4 1,0-3 3028,3-12 0,3 8 1,-10-31-1</inkml:trace>
  <inkml:trace contextRef="#ctx0" brushRef="#br0" timeOffset="165148">17956 15463 12393,'-3'-4'3820,"1"1"-3243,2 3-347,45-40-1,-13 30-142,3-11 0,2 3 47,9 18-16,3 1 11,-1 3-12,1 1-78,-12 0 17,14 3-33,-21 0 72,11 7 84,-19 2 96,-7 6 67,-7 7-62,-5 5-196,-3-4 45,-2 18-90,0-14-11,4 16-11,7-11-6,6-2-17,5 0-33,-1-1 0,-6 8 50,-6-15 23,-18 12-79,-16-13-887,-23 8-262,16-17 1,-2-2-3723,-3 1 1,0-2 3849,-19 7 1,19-9 0,29-11 0</inkml:trace>
  <inkml:trace contextRef="#ctx0" brushRef="#br0" timeOffset="165748">17133 16408 17884,'-42'10'18,"0"0"0,0 1 1,-18 3-1,5-1 29,18-5 1,3-1 45,1-2 1,0-1 158,-22 2 202,13-4 67,16-5-196,12 2-185,9-2-145,4 2-728,1 1 733,-4 10 179,-6 16-139,0-1 44,-11 26 0,3-8-193,5-12 0,1 3 106,-2 2 1,1 1-4,-6 23-33,8-7 0,3-1-205,3-5 202,4-2 0,6-1-36,14-5-51,18 2-524,-5-22 0,3-4-1957,17 2 2315,-13-10 0,-4-3 1,-10-3-1,0-1 1</inkml:trace>
  <inkml:trace contextRef="#ctx0" brushRef="#br0" timeOffset="166181">17487 16736 19451,'-11'-50'298,"0"0"1,1 4 0,10 9-165,30 18-95,3 6-50,4 6 6,3 11-35,2 12-27,0 13-34,-5 11 17,-12 11 56,-15 6-326,-21 5 354,-1-32 0,-4-2 25,-2-1 0,-2-2-22,-3-2 0,0-2-14,-6 4-157,2-3-51,21-15 40,2-1-151,10-3-293,10-2-473,16-6-1620,16-5 842,-18 1 1,1-2-356,5-1 0,0 0 1550,8-4 1,-3 0-1,5-1 1,-3 0 0</inkml:trace>
  <inkml:trace contextRef="#ctx0" brushRef="#br0" timeOffset="166571">18427 16540 19893,'-29'-20'-739,"8"6"761,25 15 51,6 4 28,5 0 11,9 0-3381,14-2 3292,-10-2 10,14 0 1,-19-1-34,0 0-23,-8 0 35,-8 2 340,-4 15-240,-2-4-5,-1 13 100,0 3-39,0 8-101,1 16-56,3-14 1,1-1-18,3 17-22,0-16 0,2 0 3149,3 10-3121,-2 12-36,-11-25 0,-3-2-65,-9 14-328,-7-13 1,-7-2-1933,-3-9 0,-5-2 2361,-4 3 0,-1-1 0,-15 6 0,19-15 0</inkml:trace>
  <inkml:trace contextRef="#ctx0" brushRef="#br0" timeOffset="167264">16953 17940 12018,'-2'-2'3893,"0"0"-695,2 2-3164,-46-49 5,20 35-22,-12-13 0,-1 4-17,8 22-14,-2 3 0,0 3 8,-15 6 12,-9 3-9,22-2 0,0 0 25,-12 2-22,-12 6 6,27-11-40,13-5 12,12-2-34,5-1-359,2-1 437,2 12-11,0-4 90,4 33-78,-4-2-43,-1-8 0,1 2 3,-4-1 1,1 1-7,-1 0 1,1 1-79,-2 29 6,5-7 73,3-16-40,25 6 6,9-20-565,-6-10 0,2-2 307,23-1-1767,-1-9 1,1-2-270,-25-3 1,0-1 2349,25-2 0,-4 0 0,-19-2 0,-2 1 0</inkml:trace>
  <inkml:trace contextRef="#ctx0" brushRef="#br0" timeOffset="167821">17582 17972 10338,'-5'-6'6385,"2"2"-5338,3 4-22,0 0-879,-3-65 106,16 33-219,-9-7 1,3 2 0,21 13-23,-2 11-28,0 3-11,-6 6-5,11 4-68,-9 8 6,9 6-12,-7 9 11,0 6 7,-3 5-18,-4 2 74,-6-1 10,-6-1 85,-5-6 67,-4-5-44,-1-8 587,-5-2 201,5-9-50,-2 1-526,4-6 493,-1-10-689,3 4-28,0-7-34,5 2-39,2 4-11,3-3-118,13 8 90,-10 3-11,19 9-1,-5 7 1,9 10 27,-6-2-112,10 18 23,-19-12 51,2 13 27,-23-8 23,-18-3-68,-19-4-363,-18-6-577,22-12 0,-1-3 850,-5-2 1,1-1 0,-5 1 0,6-3 0</inkml:trace>
  <inkml:trace contextRef="#ctx0" brushRef="#br0" timeOffset="168813">18411 17792 16196,'24'-38'443,"6"4"-309,12 19-22,0 2-39,-3 1-39,-7 5-102,-10 1-38,-8 5 89,-4 5 101,-4 5 28,0 10-39,0 8 17,3 19-85,-1-11-5,6 22 0,0-14-45,7 13-27,5-1-226,0-2 214,-1-3 28,-8-5 22,-8-7 74,-10-6-264,-20-5-4566,-8-8 2937,-7-3 1840,-18-6 0,34-6 1,-12 1-1</inkml:trace>
  <inkml:trace contextRef="#ctx0" brushRef="#br0" timeOffset="169514">17162 18726 7750,'1'-5'3775,"0"2"-23,-1 3-3584,-4-3-184,-2 5 347,-11-1 5,-8 8-331,2-2 281,-20 2 44,15-7-162,-7 1-5,2-5 66,11-2 365,1-2-533,10 2-21,8 2-606,3 2 644,-1 6-78,0 3-100,-1 5-203,1 20 230,0-14-72,1 34 22,3-20 61,3 16-33,7-14 0,6-3 44,3-8-22,-17-21 4</inkml:trace>
  <inkml:trace contextRef="#ctx0" brushRef="#br0" timeOffset="169914">17592 18646 18996,'0'-4'2528,"0"2"-2228,0 2 396,-15 23 201,9-6-547,-9 18-85,13-15-542,2 2-203,7 3 370,4-2 54,10 0-306,-4-14 438,8-5 459,-3-11 628,15-13 38,-10-2-595,-4-3 1,-2-2 786,-4 3 206,10-18-80,-20 27-558,1 2-849,-6 8-905,-1 4 378,-1 17-408,0-6 213,0 25-142,2-11-509,1 14-603,4-2-2140,6 3-603,1-9 3445,4-2 0,-10-18 1,0-2-1</inkml:trace>
  <inkml:trace contextRef="#ctx0" brushRef="#br0" timeOffset="170330">18263 18633 26288,'-3'-2'2182,"1"1"-2385,2 1 1226,12-32-1463,5 18 1314,14-26-677,2 28 1157,0 0-4189,0 3 4670,-1 0-46,-1 2-1086,-3 3-703,-3 0 0,-6 3 0,-5 3 0,-5 6 0,-3 6-1963,-3 3-328,0 10 196,-2 11 42,3 1 215,1 6-18,2-11-106,2-2 1121,-1-8 592,8 17-115,-6-13-69,2 14 183,-10-11 4544,-12-3-3784,-10-2-2446,-14-2 2593,-2-7 0,12-7 0,9-5 0</inkml:trace>
  <inkml:trace contextRef="#ctx0" brushRef="#br0" timeOffset="171414">18690 14594 12746,'-3'0'1719,"0"0"-1604,30-7 0,18-3-65,-10 3 1,2 1-1254,20-6 1,3-1 1222,-17 6 1,1 0 0,0 0 7,13-2 0,3-1 35,-1 0 1,4-1-1,-4 0-24,2 1 1,-1-1 79,-4-2 1,3 0 0,-10 1 188,7-3 1004,-12 0 1,-7-1-546,-21 0-347,-5-4-538,-47-4 247,-8 7 6,-13-3 325,-5 7-180,29 7 492,-19-2-732,35 6 999,-5-1-1173,21 3 10,9 3 175,7 6-23,6 2-6,18 13-5,13 11-20,-25-15 0,-1 1-8,0-1 0,-2 2-93,-4 7 1,-4-1-267,-2 3-2280,-4 3 1,-1 1 2649,-3-4 0,0 4 0,-4-24 0</inkml:trace>
  <inkml:trace contextRef="#ctx0" brushRef="#br0" timeOffset="171847">21000 14075 19109,'-49'-14'52,"1"1"0,-15 2 1,3 5 9,1 12-23,17-2 0,1 0 90,-8 0-23,19-3-117,15 0-140,9 0 72,1 6 79,-2 5 12,-5 9 21,-1 8-16,2-2 33,-5 27-5,0 8-34,8-32 1,0 1-4,0 0 0,0 0 9,1 1 0,1 0-6,-1 21-11,-2 9 23,22-1-68,7-25-50,9 7-684,1-26 0,4-4-6390,26-1 6783,-19-5 0,-1-2 0,5-3 0,-19-2 0</inkml:trace>
  <inkml:trace contextRef="#ctx0" brushRef="#br0" timeOffset="172263">21596 14097 11301,'-2'-3'7797,"0"0"-6084,2 3-1707,-19-25 72,19 19 163,13-19-146,34 23-67,-10 0 0,1-1-5,22-2 10,-17-2 1,0-1-369,11-3 360,-18 3 0,-1 1 3,2-2 73,-8 2-45,-20 5-67,0 0-6,-8 2 40,-1 7-18,0 6 386,1 11-391,2 11 17,3 9-9,4-8 1,1-1-20,6 17-156,1-11 0,1 0 169,-4-11 1,0-1-11,3 7 0,-1 1-29,-4-1 1,-3 0-177,-4-1 0,-6 0-1178,-8-1 1,-6 0 1390,-11 4 0,-2-4 0,-5 5 0,-8-5 0</inkml:trace>
  <inkml:trace contextRef="#ctx0" brushRef="#br0" timeOffset="173264">19181 15692 12966,'47'-12'-26,"1"0"1,-1-1 0,0 1 0,2-1 0,-3 1 0,0 1-54,4 3 1,-1 1 0,-1 2-866,10-1 0,1 1 893,-2 0 1,5 0 0,-3 1 48,-10 1 0,-2 0 0,0 0 13,1 0 0,1 0 1,-6 0 21,-7 0 1,-5 1 1500,14-4-431,-32 2-902,-25-5 286,-18 2 432,-29-5-404,13 5-11,-1-1 342,6 0-7,3 1-54,-4 0 1215,9 2-1714,16 3 302,5 1-370,10 1 62,1 0-207,7-3 22,7 1-17,20-3-55,-1 4-12,1-2 158,-11 3-35,-16 0 325,-1 0-151,-5 0-134,0 0 235,-2 0-336,-1 0 83,-7-3-100,4-1 51,-8-4-6,4-1-6,-4-6-45,0 0-33,2-1 17,0 2-1,2 3-16,0 1 11,1 1 0,2 4-11,3 1 0,-1 1 33,3 0-11,1 2-403,0 0 342,12 5 33,-1 1 0,38 16-5,-17-7 13,17 10 1,3 3-37,2 9-227,-15-12 1,-2 1 226,-1 21 1,-22-7 21,-8 11-44,-20 0-45,-4-12-1289,-6-8 1,-2-2-2817,-1 2 3543,2-4 0,3-2 1,9-9-1,2-2 0</inkml:trace>
  <inkml:trace contextRef="#ctx0" brushRef="#br0" timeOffset="175882">21201 15445 10674,'0'-5'5713,"0"1"-3395,0 4-2048,-11-16-136,4 10-123,-12-13-22,1 14-11,-21 0 16,8 2 12,-31 3-6,11 4 5,18-2 1,0 0 11,-23 3-129,16-1-343,20-1 377,12-1 134,9 3 62,2 3 22,1 7 28,1 8 157,-1 24-196,-5-11 5,-3-5 1,-2 1 72,-10 15-134,4-17 0,0 2-37,2-2 0,0 1 0,2 6 1,1-1-20,0 14-37,8-17 1,3-2 8,5 7 44,11 7 34,8-7-33,25-3-185,-12-16-345,-3-10 1,2-4-1657,-6-4 1,0-3 2004,4 0 1,-1 0 0,13-3 0,-23 1 0</inkml:trace>
  <inkml:trace contextRef="#ctx0" brushRef="#br0" timeOffset="178148">21893 15645 11217,'4'-8'6469,"0"2"-6295,-4 6-191,0 0 50,1-3 40,-3 10 22,2-5 68,-4 10-18,2-6 651,-3 1-135,0-2-112,-5 0-84,-3-3-40,-3-4-5,0-4-67,3-7-229,4-2 72,4-23-151,8 2-23,6-16-22,10 12-5,7 9-51,10 11 33,-10 11-10,12 10-23,-11 14-23,4 14 51,-4 15 28,-11 8 34,-11 7-6,-10-13-201,-11-8 0,-6 0 161,-1-8 1,-2-1-407,-11 13 0,-3 0 412,5-10 1,-1-4 38,5-4 1,2-3 257,-14 3 17,19-14-151,12-17-73,9-6 305,10-11-417,12-2 861,18-1-850,18 3-14,-22 14 0,3 1-348,2 3 1,2 1 249,1 0 0,1 3-121,-1 4 1,0 1-401,-3 1 1,-1 1-1015,-3 3 1,-2 2-7000,25 8 8663,-15-2 0,-19-6 0,-11-5 0</inkml:trace>
  <inkml:trace contextRef="#ctx0" brushRef="#br0" timeOffset="178321">22691 15814 14303,'0'-3'6531,"0"1"-5456,0 2-1176,-10-10 157,3 23-56,-9 0-84,6 28-1036,4 7-5215,2 3 6335,3-7 0,1-17 0,0-11 0</inkml:trace>
  <inkml:trace contextRef="#ctx0" brushRef="#br0" timeOffset="178805">22994 15575 16510,'-1'-5'1938,"-1"1"-1462,2 4-291,53-63-39,-13 45-93,10-15 0,3 5-618,-20 30 0,-2 6 542,30 4-153,-32 9 0,-4 2 142,-3 5 6,-5 0 0,-2 3-28,-7 14-11,-6 10 5,-15 4 34,-4-16 852,-1-8-516,2-17 962,8-13-626,0-3-124,3-10-10,3-5-146,2-2-212,4 0-124,5 4-34,7 3 23,16 6-28,2 8-6,2 2 17,1 15-17,-8 3 17,5 11-34,-10 5-16,-17 13 22,-20-8-23,-9-3-257,-24-6-1030,-1-14-3482,8-11 0,-2-2 4820,-17 1 0,7-6 0,33-6 0</inkml:trace>
  <inkml:trace contextRef="#ctx0" brushRef="#br0" timeOffset="179229">24000 15434 14342,'-5'-5'5316,"2"1"-4812,3 4 739,0 0-1187,46-29-22,1 15-23,-12-2 0,4-1 31,7 9 0,-1 3-14,15-1-157,-19 2 1,0 1 172,10 0-16,-10 2-28,-15 3-11,-5 3 28,-9 7 5,4 17 6,0 11-3,-1-2 1,0 2-9,6 15-513,-1-10 0,1 0 507,-4-13 1,0-1 2,5 8 0,0 1-12,-1-1 1,-1 0-25,-3-2 1,-3 1 35,-2-3 0,-7 0 34,-11 3 0,-8-2-110,-6-6 0,-4-4-622,-6 0 0,-2-4 325,-1-7 1,-4-3 358,-26 0 0,3-3 0,11 0 0,2-3 0,1 0 0</inkml:trace>
  <inkml:trace contextRef="#ctx0" brushRef="#br0" timeOffset="180122">19454 16924 10394,'-52'-2'1803,"0"0"1,10 0-1,5 0-1450,4-1-179,18 1-141,16 0 242,16 1 150,46-3-338,-21 3 0,4-1-398,-2 0 1,3-1-1,-1 1 333,9 0 1,1 0 1,-7 0 0,2 0 1,0-1 19,-2 0 1,1 0 0,-1-1-14,-3 1 1,0-1 0,-1 0 192,21-2 0,-7-2 600,-7-4-477,-30 3-218,-26-5-219,-38-4 90,4 2 59,-11 3 0,-3 0-444,16 6 0,2 0 460,-8-2 1,0 0 282,1 1 1,5 0 190,-4-1 810,-6-1-1191,30 6-245,10 2 4,5 2 45,15 4 67,0 0 0,33 9-31,-10-2 1,2 1-9,1 1 0,1 2-11,8 3 0,-2 4-9,-13-3 0,-5 3-56,-5 0 1,-5 3-1930,1 29 1421,-29 8 1,3-27 0,-12-3 0</inkml:trace>
  <inkml:trace contextRef="#ctx0" brushRef="#br0" timeOffset="180990">21462 16718 16667,'-35'-7'20,"0"0"1,-2 2-1,1 3 28,3 8 0,0 3-291,-4 0 0,-1-1 355,-1 0 0,1-1 260,-20 4 98,24-7 1,3-2 392,4 1-20,-4-4-288,22 0-264,7-2-207,1 3 43,1-1-211,-1 7 179,-4 10-17,-5 17 1,-6 16-57,5-19 1,1 1-320,-2 3 0,2-1 292,-5 21-18,8-15 1,5-1 0,11 11 33,1-15 0,5-1-6,6-9 1,5-4-280,7-2 1,3-4 71,7-3 0,3-4-955,4-2 1,1-3-1269,-9-3 0,0-1 1821,4-2 0,-5-1 0,-9-1 0,0-1 0</inkml:trace>
  <inkml:trace contextRef="#ctx0" brushRef="#br0" timeOffset="185363">22065 17099 8881,'0'-10'8419,"0"2"-7467,0 8-201,0 0 486,3-65-257,0 40-636,-2-12 1,1 3 53,1 24-297,-3 6-330,0 3 32,-2 7 219,-6 11 40,-8 17-40,-9 16-25,10-21 1,1 1-18,-1 0 0,2 0-30,-6 26 39,9-7 0,14-10 55,5-12 136,9-11 11,7-12-90,-3-7 134,27-24-101,-9-4-233,-9 8 0,0-2 180,-5 3 1,-2 0 80,23-19-163,-8 6 63,-10 9-28,-9 11-118,-10 7 0,-6 9 84,-1 15-6,-2-2 390,3 23-412,0-2-68,0 13-290,3 4-841,6 1-2106,5-3-5824,10-5 9157,0-13 0,-9-13 0,-7-11 0</inkml:trace>
  <inkml:trace contextRef="#ctx0" brushRef="#br0" timeOffset="185762">22876 17094 21366,'-4'-35'-17,"-1"-1"0,13-23 23,43 46 22,11 0-6,-30 6 1,1 1 2,-1-1 0,-2 1-3,23-4-16,-15 4-45,-14 6 84,-13 3-6,-7 5 56,-6 10 23,-5 6-34,-8 25-73,3-13 11,-4 20-33,11-17 5,5 12-27,6 2 16,7 0-8,-4-21 0,1 0-3,3 21 28,-2 7-12,-13-23-4,-17 6-96,-14-9-171,8-14 0,-4 0-736,-3-2 0,-3-1-3897,-11 1 1,2-3 3215,-13 4 1,4-4 0,45-13 0</inkml:trace>
  <inkml:trace contextRef="#ctx0" brushRef="#br0" timeOffset="186831">19034 18191 16127,'44'-24'241,"0"1"1,0 0 0,-4 2 0,0 1 0,-1 4-163,19 3 0,-3 4-57,-15 3 1,-2 0 10,11 1 1,-1 1-344,-9 0 0,-1 1 321,-1 0 0,1 0 8,9-1 1,-2-1 903,4-1 68,1 0-146,-31 3-325,-28-5-146,-10-2-363,-6-1 48,-5 1 0,-3 1 103,-17-4 256,19 6 0,0-1-182,-20-3 76,20 4 35,1-1 106,11 3-352,10 1 39,6 2-61,3 1-68,1 0-17,2-4 6,4-2-5,-2 1 16,2-2 17,-4 5 173,0 0 96,-2 0-146,1-1-5,-3-2-68,-1-1-83,-1 0 16,-3-2 62,-1-1-51,0 3 101,-3-3-50,5 4-45,-2 0 56,2 0-28,-4-2-73,2 2 34,-4-3 56,5 5-56,2 1-23,1 2-722,3 1 739,9 11 17,-1-2 12,32 24-74,-3-5 20,-8-7 0,3 1-6,-3-1 1,-1 0 5,0 2 0,-1 1-26,-2 0 1,-4 1-397,6 29-1452,-24 4-581,-14-11 2469,-11-11 0,-3-4 0,6-8 0,-14 12 0</inkml:trace>
  <inkml:trace contextRef="#ctx0" brushRef="#br0" timeOffset="187880">21109 18013 8007,'1'-5'8055,"0"1"-4033,-1 4-4006,-4-45-122,-13 33 72,-14-32 18,-21 49 4,-10 5-282,29-4 0,0 2 277,1-1 0,2 1 56,-23 4 12,14-4-40,13-3 6,11-3-157,9-2-140,3 0 39,2 5 241,-1 0 0,0 6 566,-4 14-543,1 2-29,-2 17-16,3 0 22,2 5-73,7 2-11,4 1 0,8-2-6,6-4-11,7-4-73,5-5-112,3-8-229,3-7-459,5-10-2191,5-10 3165,-18-6 0,-2-3 0,4 1 0,1-5 0</inkml:trace>
  <inkml:trace contextRef="#ctx0" brushRef="#br0" timeOffset="189045">21744 18041 9436,'2'-9'8474,"0"2"-7252,-2 7-696,0 0-856,12-58-158,-9 46 420,8-35 130,-13 69-16,-3 14 38,-5 12-543,-4 7 386,-4 4 0,1-2-12,3-7 52,6-17-40,5-1 140,7-20 292,2 1 436,14-15-599,-3-4 622,16-12-510,-3-4 16,9-10-32,1-1-74,-3 1-44,0 3-146,-15 12-23,1 4-38,-14 11 10,1 4-16,2 13 11,-3 8 6,0 5-34,1 10-51,-2-6-139,4 12-471,2 0-1120,3 1-2980,4-3 4817,8-5 0,-14-18 0,1-6 0</inkml:trace>
  <inkml:trace contextRef="#ctx0" brushRef="#br0" timeOffset="189448">22686 18173 19182,'26'-55'291,"-5"12"-229,15 31-1,-8 5 1,3 1-140,-4 2-3382,-9 6 3427,-4 2-1,-2 10-5,-3 6-17,5 23-11,-2 1-12,1 15 46,-3-19-57,5 12 6,0-11 17,3 11-29,-1 6 40,-7-11 34,-8 3 33,-7-20 0,-9 2 34,-3-10 3404,-13 8-3719,8-12-9561,-23 9 9743,27-18 0,-9 5 0,21-12 0</inkml:trace>
  <inkml:trace contextRef="#ctx0" brushRef="#br0" timeOffset="194717">20490 16491 8399,'-8'0'6313,"2"0"-5748,6 0 97,0 0-500,-14-20 185,35 9 51,11-19-236,9 20 1,7 5-500,-7-2 0,3 1 413,9 1 1,7 1 0,-2 0-1108,-10 1 0,-2 1 0,4 0 1036,3 0 1,5 0 0,1 1 0,-2-1 1,-3 1 0,-1 1 0,1-1 0,3 1-433,2 0 0,4 0 1,1 0-1,-1 1 1,-3-1 422,-3 1 0,-3-1 0,0 0 1,2 1-192,-4-1 0,2 1 0,0-1 0,1 1 0,0 0 177,3 0 0,0 1 1,1 0-1,-1 1 0,-1-1-11,6 0 0,-2 0 0,1 1 0,4 0 6,-8-1 1,3 1 0,1-1-1,1 1 1,-1 0 0,-3 0-5,-2-1 0,-1 1 0,-1 0 1,-1-1-1,-1 1-5,11 1 0,-2 0 0,0-1 1,-2 1 7,-5 0 1,-2-1-1,0 0 1,-3 1-3,10 0 1,-2 1 0,-3-1 9,-9-1 0,-1 1 0,-3-1 111,9 0 1,-4 0-36,-13-1 1,-3-1 162,4 0 1438,-23-2-1864,-24-1 163,-23-1 39,4 1 0,-3 0 917,-11 1 1,-4 0-921,-10 0 1,-1 1-12,8-1 0,-2 0-24,9 1 0,-5-1 0,-2 0 1,3 0-318,-5 0 0,2 0 0,-4 0 332,-4-1 1,-4 1-1,-2-1 1,2 0 17,5 1 1,1-1 0,0 0 0,0 1-433,-3-1 0,-2 1 1,2-1-1,1 1 444,11 0 0,2 0 0,0 0 0,-3 0-226,-5 0 0,-4 1 1,-1-1-1,2 1 0,3 0 251,4 0 0,3 0 1,1-1-1,-4 1-173,-3 0 0,-5 0 0,0 0 1,2 0-1,4 0 150,-5 1 0,4-1 1,-4 1 5,1-1 0,-4 1 1,0 0-1,5 0 141,2 0 0,3 0 0,-2-1-149,-1 1 0,-3 0 0,-1 0 0,4-1 4,-3 1 0,3-1 1,1-1-3,2 1 0,1-1 1,2 0 247,4 0 0,1-1 0,1 1-204,-13-2 1,3 0 697,10 0 0,3 0-533,-18-3 2314,23 2-2571,18 0 1715,11 3-1816,12 1 1574,11 0-1355,21 0-37,-8-1 0,4 2-521,10 0 0,3 0 501,12 0 1,3 1-658,-13-1 1,1 1 0,3 0 634,6-1 0,2 1 0,2-1-3,-11 0 0,2 0 0,0 1 1,1-1-5,5 0 0,2 0 0,0 1 0,0-1-371,-8 0 0,1 0 0,0 0 1,0 0-1,-2 0 372,2 1 0,-1-1 1,0 0-1,5 1-295,-5-1 0,4 1 1,3-1-1,0 1 1,-2-1-1,-4 1 294,8 0 0,-5 0 0,0 0 0,4 0 5,-7-1 0,2 1 0,2 0 0,0 0 1,-1-1-1,-4 1-131,11 0 1,-3-1 0,-3 1-1,0-1 136,-5 0 0,-2 0 0,-1 0 0,-1-1 47,7 1 0,-1-1 0,-4 1-53,13-2 1,-5 0 486,-16 0 0,-4 0-383,12-3 2194,-27 1-2250,-24 1 1853,-12 1-1912,-19 2 0,-9 1 8,-3 0 1,-5 0-70,-2 1 1,-6-1 0,-1 0 72,9-1 1,-1 1 0,-2-1-1,0 0-519,-7 0 0,-2 0 0,-1-1 0,-1 1 531,8-1 0,-2 0 0,0 1 0,-1-1 0,0 0-391,-4 0 0,1 0 0,-1 0 0,-1-1 0,1 1 392,-2 0 0,-1 0 0,1 0 0,0 0 1,0-1-205,1 1 0,0 0 1,1 0-1,0 0 1,0 0 161,4 0 1,0 0 0,1 0 0,0 1 0,1 0-738,-8 1 1,1 0 0,2 1-1,2 0 695,-6 1 0,3 1 0,5 0 0,1 1 0,7-1 0,-2 4 0</inkml:trace>
  <inkml:trace contextRef="#ctx0" brushRef="#br0" timeOffset="247484">2235 9003 9638,'27'7'2021,"8"2"-1433,-3-3-122,18 3-304,12 1-391,-24-4 0,2 0 324,5 1 0,3-2-881,9 1 0,2 0 877,-15-3 1,2 0-1,2 0 24,4-1 1,2 0 0,1 0 14,4 0 1,1-1 0,3-1 12,-3 0 0,3 0 0,1-1 0,-2 1-65,-4-1 0,-1-1 1,0 1-1,0 0-583,-1-1 0,-1 1 0,1 0 1,0-1 577,-1 0 0,1-1 0,-1 0 0,-1 1 40,7 0 1,-1-1 0,2 1-33,-4-1 0,2 1 1,1-1-1,0 0-13,0 1 1,-1 0 0,1 0-1,0 0-14,0 1 1,1-1 0,0 1 0,0 0-8,0 0 1,1 0-1,-1 0 1,1 1-430,0-1 1,1 1 0,-1 0 0,1 1 404,-13-1 1,0 0 0,1 1-1,-1 0 1,1-1 0,-1 1 1,1-1 0,0 1-1,0 0 1,0 0-1,0 0 1,0 0 0,-1 0 0,1 0-1,0-1 3,0 1 0,0 0 0,0 0 0,0 0 0,-1-1-2,1 1 1,0 0 0,-1-1 0,1 1 0,-1-1-255,1 0 0,-1 1 0,1-1 0,-1 0 0,1 0 245,-1 1 1,0-1 0,0 0 0,1 0 0,-1 0-2,0 0 1,0 0 0,0-1-1,0 1 1,0-1-87,13 1 1,-1-1 0,1 0 0,-1 0 88,-1 0 0,1-1 0,-1 1 0,0-1-44,-1 1 0,0-1 0,0 0 1,0 0 54,-1 0 0,0 1 1,-1-1-1,1 0 2,-2 0 0,0 0 0,0 0 0,0 0 121,-2 1 1,0-1-1,1 1 1,1-1-136,-6 1 1,1 0 0,1 0 0,-1 1 0,-2-1-4,5 0 0,-2 1 0,0-1 0,-1 1-9,-2-1 1,-1 1 0,0 0 0,-2 0-3,10 0 1,-2 1 0,-3 0 375,7 0 1,-2 1-412,-13-1 0,1 1 0,-1 0 21,12 1 0,-3 0 53,-8 0 0,-2 0 847,-6-1 1,-1 0-843,-3-1 1,0 0-6,1-1 0,1-2 173,3 0 1,0-1-225,4-1 1,1-1-31,10-3 0,-1 0 36,-16 2 0,-1 1 6,11-3 0,-2 0 8,4-1 2782,9-1-2793,0-1 0,-18 5 1061,-5 1-1072,-13 4 94,-5 1-77,6 0 664,5-1-855,16 1-34,-11-1-1091,18 1-4583,-15 0 5893,4 0 0,-14 0 0,-12 0 0</inkml:trace>
  <inkml:trace contextRef="#ctx0" brushRef="#br0" timeOffset="248910">2745 8080 19876,'-35'-18'-2,"1"0"0,-6 11 1,3 10-5,0 32-228,11-7 0,4 1 156,6 6 128,3 6-146,18-7 141,11-5 11,13-9 17,-1-9 297,27-8-57,-11-14-89,-12 2 0,0-2 432,16-21 89,-11-5-129,-12-6-235,-13-3-163,-11 0-106,-10 2-84,-9 6 121,-7 10-283,-3 7-129,0 10 0,6 5-7008,-7 19 7271,13-1 0,-1 4 0,10-7 0</inkml:trace>
  <inkml:trace contextRef="#ctx0" brushRef="#br0" timeOffset="249651">4885 8142 18481,'-6'-44'1101,"-1"0"1,2 5 0,-1 8-777,-3 17-594,2 7-123,2 11 308,-2 14 101,-3 17-1725,3-3 1,0 2 1690,-2 17-93,5-15 0,1 0 60,2 5 16,3 5 1,1-10 55,-1-17 230,2-7 421,-3-10 3503,0-4-3689,1-8-110,-1-13-310,0-15-16,-1-13 33,-2-7 39,0 0 34,-2 6 55,2 11-49,0 11-79,2 12-151,-1 9-264,0 6-246,1 4 269,1 16 331,2-2-146,7 32-1877,3 8 2000,-2-11 0,-1-2 0,1 8 0,0-2 0</inkml:trace>
  <inkml:trace contextRef="#ctx0" brushRef="#br0" timeOffset="250250">6427 8096 14437,'-10'-56'4935,"13"30"-4884,2-33-62,15 43-73,4 8-90,1 3 28,3 11 51,-1 8-62,-3 37 157,-13-16 16,-10 0 1,-7-1 57,-18 9-325,-4-1 368,-14 5-5,10-16-134,-3 3-96,12-11 12,12-8 56,8-2 100,11-1 118,11 0-874,42-1-1756,-23-7 1,3-2 1841,9 0 1,-1-1 0,11-1 0,-23-1-1</inkml:trace>
  <inkml:trace contextRef="#ctx0" brushRef="#br0" timeOffset="250968">8315 8033 16740,'26'-43'203,"-1"0"1,-4 6-1,0 6-164,12 14-100,-4 9-130,8 1-55,2 17 207,-8 6 33,0 16 0,-15-4-50,-3 14-106,-8-4-73,-10 19 218,-1-20 95,-10 6 152,1-25 352,-2 2-279,6-11 626,3-2 259,8-7 218,0 0-1401,4-2-94,3 0-23,12-2 39,4 2 11,8 5 29,-6 1-23,7 11-6,-7 3 6,5 8-61,-5 6 167,-11-5 40,-7-2 122,-16-4-167,-14-3-2045,-32 8-3348,11-9 4669,11-8 1,3-1-1,11-4 1,0-1 0</inkml:trace>
  <inkml:trace contextRef="#ctx0" brushRef="#br0" timeOffset="251568">9682 8325 12303,'7'-59'1894,"0"-1"1,1 1 0,-1 6 379,1 7-1333,-1 5-666,0 10 191,-4 20-1026,-2 9 184,1 8 348,-1 3 312,4 34-245,-2 4-42,-1-10 1,0 1-364,-1-3 0,-1-2 327,0 18 138,1-3-161,5-19 68,-1-7 330,3-7 241,-4-13 146,3-6-247,5-7-2914,10-8 2499,-1-2 34,17-9-95,-17 13-61,5-1-96,-14 12 84,-6 5-39,6 13 3482,1 7-3415,8 21-297,-4 13-616,-5-2 911,-7-6 1,-3-2 0,0-11 0,0 20 0</inkml:trace>
  <inkml:trace contextRef="#ctx0" brushRef="#br0" timeOffset="253568">2235 9131 17518,'-12'-41'657,"0"0"0,2 3 1,2 9-132,5 18-72,1 3-157,1 4-213,1 2-997,-1 1 700,0 6 314,0 5-28,-1 12-23,0 7 6,0 8-28,0 3-5,1 3 16,1 3 0,0 3-33,0 3-6,0 3 11,0 2-11,0-11 14,0-10 0,0 1-221,1 16 212,0-14 1,0 0 2,0-7 1,-1 0 2,1 0 0,0 0-11,0 2 0,0 1 14,-1 0 0,0 1-8,1 21-1674,0-5 1,0-1 1673,0-2-4,2 1 1,1 1-308,3 5 316,-3-20 0,1 2 3,0-1 0,0 2-3,-1 0 0,0 0-5,0 1 0,-1 1-1,0 1 1,-1 0 5,0 2 0,0 1-8,0 2 0,0 1-292,1 2 0,0 0 300,0 2 1,1 0-4,0 2 0,1 0 3,0 0 1,0 0 4,1 0 1,0-1-3,0 1 0,0 0 0,-1 0 0,1 0-6,-1 2 1,-1-1 8,0 3 0,0 0-325,-2 1 1,0 1 337,-1 0 1,0 1 0,-1 1 0,0-1-12,0 1 1,0-1-6,0 0 0,0 1 17,0-1 0,0 1-3,0 0 0,0 0-23,0-19 1,0-1-1,0 1 15,0 0 1,0 0 0,0 1 3,-1 0 0,0 0 1,-1-1-9,1 2 1,-1-1 0,-1 0 0,1 0 0,-1 0 0,0 2 3,-2 8 1,1 3-1,0-4-3,-1 4 0,1-1-4,0-3 0,0 3 0,1-4 1,0 2 0,0-2-7,1-8 1,-1 2-1,1 2 4,-1 8 0,0 2 1,1-4-7,-1 3 1,1 2 3,0-11 1,-1 5 0,0 0 0,1-8-58,0 1 1,-1-2 45,0 10 0,-1 7 0,1-5 19,0 1 0,-1 0-124,1-10 0,-1 3 1,1-1 111,-1 1 1,0 0 0,1-2-1,-1 8 1,0 3 3,1-10 1,0 5 0,0-1 0,0-6-10,2 0 0,-1 0 4,1-2 0,-1 6 0,1 0 1,0-6-8,1 6 0,0-3-3,0 13 1,0 1-9,0-4 0,0 1-1002,0-14 0,0 0 0,0-3-1715,0 2 1,0-2 2730,0 9 0,0-7 0,0-18 0,0-3 0</inkml:trace>
  <inkml:trace contextRef="#ctx0" brushRef="#br0" timeOffset="254960">11566 9019 10018,'0'-7'7416,"0"2"-4867,0 5-2135,4-32-285,-4 25-213,4-25-196,-4 32-179,0 0 145,0 3 297,0 2 96,0 7 50,0 5-40,0 7-38,0 5-18,0 4-22,-1 6-11,-2 5 12,-1 6-18,-1 5 17,2-18 0,1 0-5,-1 17-1,2-14 1,0 1 11,2 19-347,1-21 0,0 1 341,0 1 0,0 0-6,0 2 1,1 0-12,0 2 1,-1 2 10,-1 3 1,0 1 2,0 3 1,0 2-693,-1 3 1,-2 2 692,1-19 0,-1 1 1,1-1-3,-1 3 1,-1-1-1,1 1 4,-1 1 0,0 0 1,0 0-3,1 2 0,-1 0 1,1-1 1,0 9 0,0 1 2,1-10 0,0 2 0,1 1-2,-1 4 0,1 0 1,0 1-631,0 2 1,0 1 0,0 1 623,-1-9 1,1 2-1,0 0 1,0-2-3,-1 8 1,1-2 0,-1-1 1,0-11 1,1-1 0,-1 2 5,1 4 0,-1 3 0,-1 0 1,1-3 12,0-1 0,-1-3 1,1 4-10,-1 0 0,0 4 1,1 1-1,-1-3 11,-1 6 0,1-3 1,-1 1-194,0 0 1,0 1 0,0 1 194,0-7 0,0 3 0,-1-1 0,1-4-163,0-1 1,0-2 0,-1 2 146,0-1 1,-1 4 0,1-1-1,-1-4-159,-3 19 0,0-3 161,0 0 0,-1 3 12,0-4 0,0 6 0,-1-5-8,4-18 1,0-2 0,-1 3 1,-2 17 1,0 3 0,0-1 144,2-13 1,1-2 0,-1-1-148,1 2 1,0-1 0,1-1 3,-1 1 1,0-1-1,0 1 2,1-2 1,-1 1-1,1-1-15,-1-1 1,1-1-1,-1 0-34,-2 19 0,0-1 50,1-3 0,-1 0-17,1-4 1,-1 0 13,1-1 1,1-2-1,0-1 1,0 0 5,0 9 0,1-2-17,2-9 0,0-1-11,0-3 0,0-2 14,2-6 0,0-3 672,0 18-675,1 10 17,0-7 1504,0-6-1504,0-6-11,-1-13 44,0 6 1439,-2-14-1472,-2 7 907,-1-7-1792,-3-3-2748,-2 1 3605,0-5 0,4-5 0,2-4 0</inkml:trace>
  <inkml:trace contextRef="#ctx0" brushRef="#br0" timeOffset="256192">1079 9979 8679,'0'-3'3451,"1"0"1607,-1 3-4375,1-30-588,-10 28-78,-6-13 16,-6 34 1,-3 7-34,-9 19-50,11-9 24,8-6 1,3-1 20,6 2 16,12 4 39,9-17 62,9 0 51,7-8-74,-4-5 118,12-13 102,5-14-130,0-11-84,-20 10 1,-3-2 94,8-24-95,-13 7 39,-9 11 1,-4 0 78,-3-10-28,-7-13-73,-9 22-107,-9 11-94,-7 10 22,4 6-169,-13 14-1948,-1 20-7647,2 7 8438,7 1 1,19-15 0,11-16-1</inkml:trace>
  <inkml:trace contextRef="#ctx0" brushRef="#br0" timeOffset="256733">1117 11679 14689,'-1'-54'1453,"1"-1"0,-1 5 0,1 7-630,0 13-286,0 8-402,0 9-460,0 8 465,1 33-56,0 13-59,0-3 0,0 4-615,0 3 0,-2 2 100,0 5 0,0 1-3081,-1 3 0,1 0 3571,-1-8 0,1-3 0,-1 13 0,2-28 0</inkml:trace>
  <inkml:trace contextRef="#ctx0" brushRef="#br0" timeOffset="257458">955 13380 16516,'-1'-52'658,"0"-1"1,1 4 0,5 7-249,18 10-108,4 4-178,-1 7-119,0 10-22,-2 9 45,-1 13 79,-2 14-1,-8 15-11,-9 17-352,-8-22 0,-4 1 251,-3 4 0,-3 1-382,-4 1 0,-3-1 390,0-1 1,-2-2-9,2-4 1,0-2-17,-13 17-62,10-16-6,12-13 79,11-10 576,11-6-509,10-4-213,15-9-824,15-6-332,-18 4 0,0 0-2515,5-2 0,-1 1 3828,-4 2 0,-1 0 0,8-2 0,-19 6 0</inkml:trace>
  <inkml:trace contextRef="#ctx0" brushRef="#br0" timeOffset="258209">958 14744 17546,'38'-35'26,"0"0"0,-11 4 0,0 8-42,32 23-68,-25 10 5,2 12 107,-14 13 0,-12 10 6,-15 7 27,-12 2-16,-15-1 22,-7-5 40,-2-8 55,3-7 169,8-11 201,9-8 124,8-8-12,6-4-247,5-3-263,1-2-134,5-2-28,10-7 17,-1 4-11,19-4 22,-1 9-3381,26 1 3381,-14 5-154,-8 3 0,-1 4 138,-8 2 27,11 18 22,-29-5-27,-16 12-12,-19 5-58,4-19 0,-3-2 1339,-4 2 0,-2-1-2278,-1-1 0,0-1 1003,0 0 0,2-2 0,-4 1 0,11-4 0</inkml:trace>
  <inkml:trace contextRef="#ctx0" brushRef="#br0" timeOffset="258859">980 16224 15395,'-2'-7'1764,"-2"-24"1,1-5-1109,6 1-586,-5 0 0,2 0 19,9 9-122,0 17-63,3 1 12,3 6 129,9 17 6,-8-1 122,9 27 12,-15 4-132,-4-13 0,-3 2-165,-1 1 1,-3 3 108,-1 7 1,-1-1-10,-2 14-2,2-22 0,1-4-8,1-10-12,1 9 107,1-22 151,0 3 464,0-12-436,1-1 118,0-2-275,1-5-106,6-9 5,2 0-22,4-2-11,-6 10-84,1 3 27,-3 6 35,5 7 61,-3-1 22,10 18-22,-9-10-5,8 17-79,-6-7-1932,9 18-5877,-3-4 7893,2 2 0,-11-19 0,-4-10 0</inkml:trace>
  <inkml:trace contextRef="#ctx0" brushRef="#br0" timeOffset="261416">2440 11001 6462,'-10'-2'2571,"2"0"-2095,8 2 2380,0 0-2772,-23-3-218,18 2-51,-18-2 151,24 3 309,1 2 173,5 1-67,6 2-84,8 1-29,9 0-21,9-1-29,11 0-39,12-1-106,-27-2 0,1-1-338,4 1 1,2 0 325,2-1 1,2 1 36,15-1 0,1 0-3,-3 0 1,0-1-893,-2 0 0,1 0 929,5-1 0,-1-1-14,-5 1 0,1-1-61,-8 0 1,3 0 0,0 0-12,2 0 1,0 0 0,1 0-6,2 0 0,0 1 0,1-1 2,1 1 0,0-1 0,0 1-6,2-1 1,-1 0-1,1 1 11,0 0 1,1-1 0,-1 1-575,1-1 1,1 1 0,-1-1 582,-1 1 1,0 0 0,0-1 9,0 1 0,0 0 1,0 0-16,-1 0 0,-1 0 1,1 0-9,0 0 1,0 0 0,0 0-2,0 0 0,1 0 0,0 1-12,-1-1 1,1 1 0,-1 0-4,2-1 0,0 1 0,0 0-6,0 0 1,0 0-1,2 0 0,-8 0 1,3 1-1,0-1 1,-4 0-8,-2 0 0,-3 1 0,3-1 6,-2 1 0,5 0 0,-1-1 0,-5 1 8,-2 0 1,-3-1 0,1 1 7,10 0 1,3 0-1,1-1 27,-9 1 1,1-1-1,0 0 1,-2 0 17,9 0 0,-2 0 0,1-1-23,-9 1 0,2-1 0,-2 0 0,-3 0-3,16 0 0,-1-2 30,0 1 0,5-1 0,-8 0-53,-9 0 1,0 1-8,-6 0 1,6-1 0,1 1-1,-4 0-2,-3 0 1,-2 0-1,1 1-236,11-1 0,2 0 1,0 0 225,-1 0 1,1 0 0,-3 1-8,-10 0 1,-2 0 0,2 0 16,17-1 0,4 0 1,-4 0-206,-17 0 0,-2 1 0,3-1 207,16 0 0,4-1 1,-2 0 1,-10 1 0,-1 0 0,-1 0-8,1-1 1,0 1-1,0-1 6,-1 1 0,1 0 1,-1 1-5,-2-1 0,0 1 1,1 0-302,14 0 1,2 1-1,-5-1 290,-5 2 1,0-1-9,-3 1 1,4 0 0,-10 0 965,6 3-966,-12-2 0,-1 1-3,10 3-1173,12 0 1190,-27-2 772,10 1-772,-26-3 2228,21 0-2200,-7-1 172,12 0-206,10 1-11,-12 0-6,-3 1 29,-22-2 3385,-6 0-3363,-8 0-11,0-1 78,-3 1-79,3-1 18,8 0-29,6 0-5,11-1-17,0 1 5,-5-2 1,-1 2-12,-9-1 1,0 1-6,-6 0 16,0 0 12,-1 0-17,1 0 45,15 0-34,4 0-5,8-2 16,26-1-28,-27 1 1,26-2-34,-32 2-79,-6 0-559,-9 1-1839,-12 0-211,-1 0 2727,-1-1 0,0 1 0,1 1 0</inkml:trace>
  <inkml:trace contextRef="#ctx0" brushRef="#br0" timeOffset="262951">2241 12564 6932,'11'0'2308,"-3"1"-1714,-8-1 27,69 1-38,-32 0-460,5 0 0,2 0 471,16 1-225,-8 1-608,-14-2 0,2 1 396,-2 0 0,0 0-42,3 0 0,1-1-1,2 1 1,1-1 100,2 0 1,1-1-211,4 1 0,0-1 384,6 0 0,1 0-593,-16 0 0,2 0 0,0 0 314,5 0 0,1 0 1,-1-1-723,13 1 1,0 0 680,-9-1 0,3 1 0,0-1-30,-10 1 0,1-1 1,1 0-1,0 1-17,2-1 1,0 0-1,2 0 1,1 0-285,7 0 0,3 0 0,1 0 1,-3-1 276,-6 0 0,-2 1 1,0-1-1,0 0-1,2 0 0,0 0 0,0-1 0,1 1 3,0 0 0,1-1 0,0 0 0,0 0 4,0 0 0,0 0 0,1 0 0,0-1 5,0 1 1,1-1-1,0 0 1,-1 1-285,1-1 1,0 0-1,0 1 1,0-1 304,1 0 1,-1 0 0,0 0 0,1 1 3,-1-1 1,0 0 0,1 1 0,-1-1-104,0 0 1,0 1-1,0-1 1,3 0 80,-7 1 0,2 0 0,2 0 0,-1-1 0,0 1-11,1 0 0,0-1 0,-1 1 0,1 0 0,0 0-117,-1 0 0,0 0 0,0 0 0,-1 0 0,-1 1 111,-2-1 0,-1 0 1,0 1-1,-2 0 1,-1-1 20,2 1 1,-2 0 0,-1 0-1,0 0 117,-3 0 1,1 0 0,-1 1-1,1-1-63,6 0 0,2 0 0,-1 0 0,-4 0-44,-2 1 0,-3 0 0,2-1 26,15 1 0,3-1 0,-5 1-8,0 1 1,-1-1-38,-11 1 1,1 0-1,1 0-4,-3 0 1,0 0 0,-2 0-10,7 0 0,0 0 20,-5 0 1,3 0 0,-4 1-1,2 0 0,0 0-15,-3 0 1,2 0 0,-2 0 620,8 1 0,-2 0-609,-2 0 0,0 0-12,-5 0 1,0-1 0,-4 0 0,-1 0 2,-3 0 1,-1-1 2,-2 1 1,-1-1 1096,27 0-1091,-17 0 28,15-1-17,-22 0 12,20-2-34,-28 1 2504,7-2-2521,-14 0 1213,8 1-1213,2 0 550,4 2-539,1 0 312,2 1-318,0-1 1,10 1-6,-15 1 11,16-1-16,-10 2 16,13-1 6,2 0-12,2 0 6,-1 0-255,-2-1 255,-5 0-6,-13-1 7,3-1-1,-21 0 11,9-2-16,-13 2 22,5-2-11,4-2-12,7 0 1,-2 0 239,23-1-245,-18 2-12,11 1 18,-20 1 11,-12 2 5,-6 1-106,-5 0-3568,0 0 3652,-5 1 0,4-1 0,-5 1 0</inkml:trace>
  <inkml:trace contextRef="#ctx0" brushRef="#br0" timeOffset="264335">2390 14003 7710,'-4'0'4201,"0"0"-3142,4 0-1305,-14-2 95,11 1-12,-11-1 326,16 2 105,0 1 393,7 2 230,18 1-494,10-1-122,24 1-178,-18-3 0,7-1 0,-5 1-89,-4 0 1,1-1-438,12 1 0,6-1 0,-4 1 443,-6-1 0,2-1 22,-2 0 1,7-1 0,2 0 0,-6 0-601,-5 1 0,-3 0 1,3-1 598,12-1 0,6 0 0,-1 0 0,-8 0 9,-1 0 1,-1 0-3,-9 1 0,4-1 0,2 0 0,-2 1-569,7-1 1,-2 1-1,4-1 552,-6 1 0,3-1 1,2 1-1,-2-1 3,1 1 0,0 0 0,0 0 0,1 0 16,-1 0 1,0-1 0,1 1 0,0 0 9,-1 0 1,1 0 0,-1 0 0,1 0 8,-1 0 0,-1 0 0,1 0 0,4 0 38,-8 0 1,5 0 0,0 0 0,1 0-1,-2 1 1,-5-1-60,2 0 0,-4 1 0,0-1 0,6 0-244,-5 1 1,6-1 0,4 0 0,0 0 0,-2 0 0,-4 0-1,-7 0 228,7 0 0,-7 0 1,5 0 1,3 0 0,7-1 0,2 1 0,-2-1 0,-7 1-161,-5 0 1,-5 0 0,4-1 162,8 0 1,5 0 0,3-1 0,-2 0-86,-12 1 0,0 0 0,-1 0 1,1 0-1,-3-1 81,5 1 1,-3-1 0,2 1-1,3-1 27,-3 0 0,6 0 0,1-1 1,-1 1-1,-3 0 0,-8 0-94,3 0 1,-8 1 0,5-1 78,0 0 0,6 0 0,1-1 0,-1 1 1,-5 0 169,7 0 0,-5 0 1,2 0-170,-5 0 0,2 1 0,1-1 1,1 1 13,4-1 0,3 0 0,-1 0 0,-2 0-29,-7 1 0,-1 1 0,-1-1 0,2 0-86,5 0 0,2 0 0,-2 0 0,-3 1 71,-5 0 1,-3 0-1,1 0 15,7 1 1,2-1-1,0 1 198,-2 1 0,1-1 1,-1 1-201,0-1 0,0 1 1,1 0 385,2-1 1,0 1 0,-2 1-348,12 0 1,-6 1-42,-19-1 0,-3 0 550,0 2 1,-3-1-503,5 1 2629,-5 1-2546,11-1 1701,-9-1-1779,8-2-40,-12 0 444,14 0-449,-3-2-17,-10 1 1,2 0 5,22 0-1,-4 0 1,-6 0 0,-10 1-6,0-1 6,-5 1 0,1-1 5,8 0-14,-6 0 1,0 0-9,2-1 28,9 0-17,1 0-5,2-1-1,8 0 7,-12 1-12,-11 2 0,4 0 11,-13 0-11,4 0 5,-9 0 7,-4 0-7,-10 0 12,-2 0 56,-2 0-51,0 0 29,2-1-29,1 0 6,8-2-11,-2 0-34,5-1-420,-5 2-291,-3 0-1244,-1 2 1972,-2 0 0,-1 0 0,-1 0 0</inkml:trace>
  <inkml:trace contextRef="#ctx0" brushRef="#br0" timeOffset="265692">2350 15603 10494,'-54'1'3271,"1"1"-2531,32 2-360,-1 0 349,2 1-175,5-1-223,-2 1-331,7-3-101,5 0-162,4-1 212,3 1 152,0-1 224,8 3 297,14 2-454,-2 0 106,25 1-1805,-14-4 0,1 0 1610,24 0-681,-18-1 1,5-1-1,-2 1 641,7-2 1,-1 0-253,10 1 1,4 0 234,-17-2 1,2-1 0,0 0 1,-4 0 0,0 0 0,2 0-309,12-2 0,3-1 0,1 1 307,-13 0 1,-1 0-1,2 0 1,1 0 2,0-1 1,1 0 0,2 0 0,-1 0 0,-1 0 113,8-1 0,-1 0 1,0 0-1,-1 0-126,-1 0 0,1-1 0,-1 1 0,-1-1 8,0 1 0,0 0 0,-1-1 0,-1 1 38,8-1 1,-3 0 0,4 0-18,-6 1 0,2 0 0,2-1 0,-1 1-183,-1 0 1,0 0-1,1 1 1,2-1 177,-4 1 0,3 1 0,1-1 0,-1 1 0,-5 0-26,-2 1 0,-5-1 0,1 1 1,3 0 2,4 0 1,2 0-1,2 0 1,-1 0-1,-4 1 7,-5 0 0,-4 0 0,0 1 0,7-1-73,1 1 1,6-1 0,3 1 0,1-1 0,-2 1 0,-3-1 73,-2 1 1,-1 0-1,-2 0 1,0 0-1,1 0 37,6-1 1,2 1-1,-1 0 1,-1-1-1,-2 1-3,0 0 0,-2 0 0,-1 0 0,0-1 46,2 0 0,0 0 1,1-1-1,0 1 35,1 0 1,1 0 0,0-1 0,0 1-119,-3 0 1,0 0 0,-1-1-1,-3 1 5,1 0 1,-4 0-1,3 0 5,-4 0 1,2 1-1,0 0 1,-1 0-10,8-1 1,-1 1-1,4 0-7,-14 1 1,3-1-1,1 0 1,1 0-1,1 1-41,3 1 0,2-1 0,0 1 0,-1 0 0,-3 0 35,-1 1 0,-2-1 0,-1 1 0,2-1-4,-1 1 0,2 0 1,0 0-1,-1 1 0,-5 0 399,9 0 1,-6 2-1,0-1-395,0 0 1,-1 1 0,-3-1 182,7 2 1,-1 0-177,7 1 0,-2 0 3,-16-2 0,1 1 381,16 2 1,2 0-380,-14-2 1,-3 0-12,-3-1 1,-2 0 1139,-7-1 1,0 0-1119,1-2 1,0 1-14,2-1 0,0 0 105,7 0 0,1-1-105,-6 0 0,-1 0-954,4 0 1,-2-1 944,-6 1 1,0-1 2,7 0 0,-1 0 524,24-1-504,-18-2 0,0-1 2,14-1-19,-21 0 0,-1-1-2,7-2-1066,-11 3 1,-1 0 1076,9-2 263,8 0-264,-31 4 2257,2 0-2229,-14 2 37,-3 0-7179,-3 1 7940,-6 1 0,5 0 0,-5 0 0</inkml:trace>
  <inkml:trace contextRef="#ctx0" brushRef="#br0" timeOffset="267525">2225 15736 16376,'4'-54'-1239,"0"22"1637,-2 66-101,2 19-173,-2 0-498,-1-14 0,0 3 438,0-4 1,-1 3-19,0-1 1,-1 4 0,1-1-19,-1 13 0,0-1-4,0-12 0,-1 1 1,1-3 8,-1 9 1,0-2 13,-1-1 1,1-1 2,0-11 1,0 0 108,-1 14 1,1 0-113,0-16 1,1 0-37,-1 12 1,0 1-21,1-13 1,0-1 204,0 23-230,2-7 6,3-9-6,2-9 107,5-10 269,5-9 128,6-5 614,11-5-832,11-4-62,13-5-720,-23 2 1,3 0 579,4-1 1,2 0 10,8 0 1,1-1-1513,8 1 1,1 0 1467,-15 2 0,0-1 0,1 1 1,4 0 1,1-1 0,1 1-381,2-1 1,2 0 0,0 0 376,3 0 0,2 0 0,-1 0-8,-13 1 0,0 0 0,1 0 0,1 0 12,11-2 1,3 1 0,0 0 0,-2-1-406,-5 2 0,-1-1 1,-1 1-1,1-1 390,-2 1 0,-1 0 1,1-1-1,-1 1 19,-1 1 1,0-1 0,0 1 0,1 0-193,3-1 1,2 1 0,-2 0 0,0 0 177,6-1 1,-1 1-1,3 0 11,-13 1 0,4-1 1,0 1-1,-1 0 0,-3 0 2,9 1 1,-3-1-1,2 1 72,-4 0 1,2 0 0,1 1 0,-1-1-85,0 1 0,-1 0 0,0 0 0,1 0-5,-1 0 1,0 0-1,0 0 1,0 0 5,0 1 0,-1-1 0,1 1 1,-1-1-3,0 1 1,0-1 0,0 0 0,0 1-3,-1-1 0,0 0 0,1 1 0,-1-1 8,-1 0 1,0 0-1,1 1 1,-1-1-4,-1 0 1,1-1-1,-1 1 1,1 0 1,-2 0 0,1 0 0,0 0 0,-1-1 7,0 1 0,0 0 0,-1-1 0,1 1 2,-1 0 1,-1-1 0,1 1 0,-1-1 9,0 1 1,0-1 0,-1 0-1,0 0 8,16 0 0,-1-1 1,-1 0-7,0 0 1,0-1-1,-3 1-15,-12 0 1,-2 0 0,2 0 4,2 0 0,3 0 0,-1 0 0,-2-1-1,-3 1 0,-2 1 1,2-1-11,2 0 0,2-1 0,1 1 0,-4 0 12,4-1 0,-3 1 0,0 0-6,-2-1 1,0 1 0,-2 0 523,20-1 1,-2 0-520,-3 1 1,-1 0-15,-3 1 0,0 0 6,-3 1 0,0 0 2,-2 1 1,-1 0-9,-1 0 0,-1 1 6,-3 0 0,0 1-12,-1 0 1,-1 0 13,-2 0 1,-2 1-3,20 0-9,-19-1 1,0 0 1959,10-1-1954,-14 0 0,0 0 37,17 0 1847,0-2-1870,3-3-6,3-1-10,3-3 1324,-2 2-1302,-3 0-17,-7 0 836,-7 1-819,-10 0 16,-9 2 113,-8 0-124,-7 2-5,-4 0 423,1 0-446,2 0 17,5 0-22,1 1 33,-3-1 39,-3 0 158,-3 1-136,-3-1 444,0 1-472,-1-2-27,2-1-45,0-1 11,5-6 1,-1 1 10,4-7-5,2-2-12,0-2 18,1-5 10,-2-3-21,-4 5 72,-2-14-45,-3 8 0,-1-14-11,0 3 0,-1-4 6,3-6-18,1-7 4,-1 24 0,-1-1 13,1-2 1,0 0 2,-1-3 1,1 1-169,1 1 0,0 1 196,0 2 0,0 2 93,4-23-17,0 12-39,-3 10-17,-2 10-84,-2 8-342,-3 6-990,-6 6-5715,-13 4 6289,-5 5 0,5-2 0,6 2 0</inkml:trace>
  <inkml:trace contextRef="#ctx0" brushRef="#br0" timeOffset="271431">4269 9086 6932,'2'-9'5775,"-1"2"-3865,-1 7 1053,0 0-1703,15-45-1030,-11 34-617,11-35 79,-15 46 11,0 0 6,0 4 324,0 4-10,0 7 22,2 6 22,2 13-45,-1-9 62,2 15 17,-3-7 22,0 13-45,-1-14 1,-1 0-40,0 14-188,-1-12 1,0 1 198,-2 16-3,1-18 1,0 2-20,0 1 0,0 0-1639,1 10 0,0-1 1627,-1-13 1,2 0 42,-1 14 1,1 0-349,0-12 1,0 0 335,0 11 1,1 2-195,-1 2 1,0 2 174,0-8 0,-1 2 0,1 0-26,-2 15 1,0 1-178,1-14 0,-1 2 1,1-3 190,-1 0 1,0-1 28,1 9 0,0-1 1019,0-11 1,1 1-1030,1 1 1,1 3 0,-1-3-34,0 3 1,0-1 8,1-2 0,0 2 1,1-2 2,-1 3 0,1-1-14,-1 13 0,1 3 0,-1-13 0,0 2 0,0-3 2,-1 3 1,1 0-112,-1 5 0,1 5 0,-1-5 115,-1-2 0,0-2 5,1 11 0,0 1 34,-1-3 0,0-1 53,0-12 1,1 1-77,0 0 1,1 3 0,0-3-9,-1 1 0,1 0 17,2 4 1,0 5 0,0-8 152,-1-14 1,0-2-170,2 9 0,0 5 0,0-4 4,1 1 1,0 0 0,0-1 1,1 4 0,0-2-13,1 13 1,-1 1-491,-1-15 0,0 1 0,-1-3 485,0 0 0,-1-1-3,0 9 0,1 1-577,-2 3 1,1 0 596,-1-10 0,0 0 6,0-4 0,1 3 0,-1-2-115,4 9 1,-1 0 130,1 3 0,1-1-23,-1-3 1,2-1 2,-1-3 1,0-1-4,-1-8 1,-1 1 22,3 9 0,-1 3-523,-1 10 1,0 0 542,-3-7 0,0-2-37,-1-1 0,0-2 444,-3-3 1,0 0-431,0 0 1,0 1-15,1 1 0,0 1 692,-1 6 0,1 0-681,0-9 1,-1-3-18,1-9 1,0 0 2,-1 6 1,0 1 2,1 1 1,0-1-21,-1-7 1,0 1 13,1 19 1,0-1-3,-1 7 141,1-18 1,-1-1-142,0 11 2633,0 5-2611,0-14 56,0 17-33,0-14-17,0 0 250,0-20-261,0 7 849,-1-11-849,0 11-12,-1-11-2636,-5 11 2631,2-15 50,-7 24-50,8-23 22,-7 28-28,4-16 6,-2 14-11,2-6 16,-2 8-5,4-14 16,-3 11-5,5-15 0,-1 4-22,2-8 3307,1 0-3297,1-5 201,0 8-217,0-4 12,0 3 4,0-4-10,0 1 5,0-4-3347,1 7 3347,-1-13 23,0 13-45,0-16-28,0 0 5,0-7-380,3-8-41,0-2 1165,9-17-4609,-2 4 3899,9-16 0,-10 20 0,0-1 0</inkml:trace>
  <inkml:trace contextRef="#ctx0" brushRef="#br0" timeOffset="273045">7027 9224 18677,'-19'-44'523,"1"0"0,1 3 0,5 10-232,12 23-162,0 3-196,0 4-734,-1 0 706,0 9 201,0 3-67,0 12-39,1 3 6,0 5 22,0 3 6,0 5 10,0 4-4,0 5-7,0 4-505,0 5 472,0-12-28,-1-10 1,0 1 33,-2 16-4,1-15 1,1 0 3,-2 25-1,1 0 1,2-30 0,-1 0-4,1 3 1,-1-1 5,1 3 1,0 0 8,0 3 0,-1 0-9,1-8 0,0 1 17,0 20 1,0 1-314,0-13 1,0 0 292,1 20 1,-2 2 8,1-10 0,-1-1-703,0 2 0,0 0 706,-1 2 0,0-1-6,-1 2 0,0 1-327,0 2 0,0 0 330,-1 3 0,0-2-14,1-12 0,0 1 5,1-2 1,0 4-1,1-3 1,0 4 0,0 1-16,0-4 1,0 4 0,1-2-362,1-8 0,0-2 0,0 1 376,0 1 1,0-1 0,1 1 1,0 0 1,0 1-1,0-1-64,0 1 1,1-1 0,-1 1 67,0-1 0,0 0 1,0 0-9,0 0 1,0 0 0,-1-1 3,1 1 1,-1-1-1,0 0 4,0 1 0,1-1 1,-2 1 3,1 0 0,0-1 0,-1 2 1,1 8 1,0 2 0,-1-4-9,0 3 1,1-1 6,-1-4 0,1 1 0,0-3 1,0 1 1,-1-1-395,1 1 0,0 4 0,0-3 389,0 2 1,0 0 1,0-4 0,-1 3 0,1-3-58,-1 2 0,0-1 65,0 13 0,0 1 19,0 0 0,-1 0 0,0-3 0,0 2-300,0-11 0,0 1 1,-1-4 271,1 4 0,-1-1 5,0-4 1,0 3 0,0-4 4,0 1 1,0-1 3,-1 12 0,0 1-5,-1-2 0,0 0 2,0-1 0,0-1-8,0 1 0,-2-1-3,1 0 1,-1-1-4,0 0 1,0-1-4,0-1 1,0 0-6,0 9 0,0-2 5,2-19 1,0-1-1,0 13 1,0-2 246,3 9-249,0-23 0,0 1 844,1-2 0,0-2-858,2 30 598,0-2-579,0-26 1,0 0-4,1 22-5,-1-4 23,-2-5 5,-2-11-28,-1 11 3005,-1-12-2999,-2 10-23,4-20 888,-1 8-871,3-15 320,0-3-309,0 0 4,0 1 13,0 3-12,0 2 7,-2 3 16,0 3-17,-3 8-10,2-11 16,-1 9-23,3-13 6,0 6-22,1-5 6,1 2-1,1-10-22,2 2 28,0-7-56,2 2-34,0-4-1993,7 1 2083,0-7 0,-1 1 0,-3-2 0</inkml:trace>
  <inkml:trace contextRef="#ctx0" brushRef="#br0" timeOffset="275789">8845 9214 6535,'-9'0'2391,"1"0"-1383,8 0 4941,0 0-5025,-2-30-375,1 20-325,-1-21 140,1 26-68,0 3 7,1-1 571,-1 3-734,1-1-95,3-2-17,2 0-62,6-1 12,1-1 16,1 1 6,-4 1 6,3-1 22,-4 1-6,4-2 1,-3 1 33,-1 0 11,-1 0 67,-2 0-5,0-2-84,0 0-23,1-4-16,-2 3 22,4-3 6,-3 2-23,3-2-11,-3 5 56,-1 0-17,-2 4 851,-1-1-755,0 0-107,0 0-51,1-1 23,-1 0 465,0 2 73,0 1-644,-1 4 117,1 3 51,2 9-1,1 5-33,1-2 34,3 17-40,-3-9 23,4 14-17,-1-5-28,-1 1 23,0 0 5,-2 2 11,0-1 45,-2 2-17,-2 4-28,0 2 6,-1 4 0,-2 2-6,0 2-22,0 0 16,0 1-13,1-21 0,0 0-9,1 13 3,-2-13 0,1 0 3,0 14 5,1 14-359,-1-29 1,1-1 336,-1 20 8,1-11 0,0 1 9,-1 20 2,1-16 1,0 1-3,-2-7 0,1 0-3,-1 1 0,1-1-9,-1-8 1,0 1 11,-1 16 0,-1 2-9,1-15 1,-1 1 2,0 18 0,-1 0-6,1-9 1,-1 0-3,1 1 0,0-1-1,1 1 1,-1 0 11,0 1 0,1-1-8,0-1 0,0 1-1,0-1 1,0 1 2,0 0 1,1 0-9,-1 0 0,1 1 2,0 1 1,0 0-431,-1 0 1,1-1 432,0 2 1,1-1 2,-1 0 1,0 0-271,1 1 0,0-1 264,0-1 1,0-1 5,0-11 1,0 1 5,1 16 0,0 0-14,0-16 0,0 0 11,0 18 1,0 0-1,0-9 0,0-1-3,0 2 1,0-2-7,0-9 1,0 0 8,0 8 1,0 1 4,0 0 1,1 0-6,0 1 1,0 2 4,0 5 1,0 0-6,0-10 1,0-1-4,0 0 1,-1 1 2,1-1 0,-1 0 0,1 1 0,0-2-8,0-9 0,-1 1 8,1 17 0,0-1-8,-1-14 0,0 0 0,0 16 0,0 0 2,1-10 1,-2-1-1,1 0 1,0 0-1,0 0 1,-1 0-3,1-1 0,-1 1-166,1 1 0,-1 0 169,1-2 0,0 1-6,0-1 0,-1 0 5,1-1 1,-1 0 2,1-1 1,-1 1-7,-1 7 1,0-2 3,0 16-4,0-27 1,0 0 20,-3 29-12,-1-8-11,2-14 0,0 0-22,-3 23 5,0-2 17,3-2 17,0-2-23,1-4 12,2-1 5,-1-4-17,0 1 1,2-1-7,-1 1 497,1-2-468,0-1 820,0-3-814,0 7-34,0-16 582,0 13-554,0-16 403,0 8-420,0-1 126,0-9-120,1 10-3410,1-5 3410,-1 0-6,2 3-17,-1-5 6,1 2 17,-1-1-12,1-2 0,-2-3 6,2 5 0,0 5 0,0-7-16,0-3-1,0-3 17,-1-4 0,1 4 17,0-1-12,0 2 6,-1-8 12,0 7-40,-1-8 3415,1 4-3404,-1-4 6,1 8-6,0-10 1,1 4 16,-2-7 11,0-4-16,1 2-6,-1 0-6,0-3-5,-1 1 11,0-2-11,0 0 22,0-1-11,0 0 23,0-2-7,0 0-772,0 0-218,0-6-8857,0-11 8502,0 4 0,0-4 1,0 11-1</inkml:trace>
  <inkml:trace contextRef="#ctx0" brushRef="#br0" timeOffset="277679">5721 9215 15059,'5'-54'1798,"-1"11"-986,-4 42-806,0 1-202,0 3 369,0 4-55,0 8-45,1 5-12,0 8-10,2 3-29,0 5-11,3 3 23,0 5 0,1 4 16,0 5 0,-1 4 12,-3 4 0,-1 3-32,-2-32 1,-1 1-3,1 0 0,-1 0-23,-1 0 1,1 0-190,-1 2 1,0-1 186,1 1 0,0 1-1,1 0 1,-1 1 11,1 2 0,0 1 17,0 2 0,0 0-291,0 3 1,0 1 303,0 2 1,1 1-6,-1 1 1,1 1 19,0 1 0,1 0-17,-1 0 0,1 2-562,0 0 1,0 1 538,1 1 1,-1 1 11,1 2 0,0 1 5,0 0 0,1 2 10,0-11 1,-1 2 0,1-4-25,0 3 1,1-1-3,-1-3 1,0 2 0,1-3-2,0 1 1,0-1-6,1 15 0,0 2 8,-2-21 1,0-1-1,-1 1-4,1 1 1,-2 0 0,1 0 3,0 1 1,-1-1-1,1 0 2,-1 0 1,1-1-1,-1 1-2,1-1 1,-1 0-1,1 0 14,2 19 1,0 2 4,-2-13 0,2 2 0,-1-1-19,0-6 1,0-1-1,0-1-18,-1-1 0,1 0 0,0-1 10,1 17 0,0-1 11,-2-11 0,1 1 11,0 12 1,0 0-21,-1-13 1,0 1 22,-2 7 1,0 6-1,0-6-25,0-14 0,-1 0 12,0 13 0,0 8 0,-1-7 10,0-8 1,0-1-1,-1 11 1,0 2-9,0-2 0,-1 0-163,1-2 0,-1 1 191,1-10 0,0 2 0,0-4-373,0 4 1,-1-1 357,1-3 0,0 3 1,0-4-6,-1 2 0,0-1 13,0 10 1,-1 3-32,0-13 1,1 1 0,-1-3-14,1 2 1,-1-1 5,-1 17 1,-1-1-4,2-20 1,0-2 10,0 8 1,0 3-12,-1 6 1,1-1-1,1-9 0,0-2-2,1-2 0,1-1-1,-1-6 1,2-3 932,0 16-927,0-1 343,0 13-320,0-10-1999,1 8 1988,0-16 381,-1-6-415,0-10 25,0 6-3,0 3 1,0-6 10,1 3-11,-1-11-11,1 6 3392,-1-1-3364,0 13-11,0-10 11,0 13 22,-1-10 6,-2 10-16,-2 6-29,2-14 0,-1 6-11,2-9 0,1-5 0,0 9 17,1-12-6,0 11 0,0-10 34,0 7-39,0-17 5,0 5 11,0-7-33,1-4 5,0 0 1,-1-5-449,1-1-9377,6-2 8683,-3 1 0,4-1 0,-6 2 1</inkml:trace>
  <inkml:trace contextRef="#ctx0" brushRef="#br0" timeOffset="289455">6384 11747 8018,'0'-7'6391,"0"2"-1416,0 5-4477,7-54-750,-5 41 62,6-36 335,-8 66 23,-2 31-134,1-7-153,-1-5 0,1 2 158,0 15-11,0-20 0,1 0-5,1 25-6,2-9-12,1-12 51,0-13 370,-1-10 475,-2-9 97,0-5-500,-1-8-126,0-10-282,-3-13-51,-1-12-5,-4-9-1,0-6-16,2 11 56,2-16-45,3 29 11,1-7-61,0 24-191,0 10 17,0 6-230,-1 8 443,1 2 0,2 33-40,0 0 29,0-10 0,1 2-1,2 25-10,0-5 5,1-9-12,-1-11 29,-1-12 129,-2-8 173,-1-9-106,0-3 179,-1-15-381,1 2 17,-2-22-6,-2-2-5,-2-17-6,0-7-186,2 1 192,1 7-28,1 11 5,1 15-72,1 11-28,-1 9-298,0 4 7,3 8 622,3 10-230,6 30 10,-3-9-2,-3-4 0,-1 0 14,-2 16 5,-1 7-5,-5-10 106,2-14-11,-3-16 28,3-9 454,0-8-421,-2-7-173,1-2 0,-10-38-5,7 19 5,0-4 0,1-2 5,3-5 12,1-6 11,2 10-157,1 12-420,-1 12 40,-2 7-6863,0 16 7372,0 5 0,0-2 0,0-3 0</inkml:trace>
  <inkml:trace contextRef="#ctx0" brushRef="#br0" timeOffset="292887">8263 11610 18772,'3'-57'-22,"-2"11"-308,-1 53 414,0 32-12,2 6-55,-2-8 0,2 1-6,-1-4 0,0-2-5,1 1 0,0-1-1,1 25 6,0-10-11,-1-13 427,0-11 4,-2-13 795,1-6-240,-1-5-673,1-9-245,-2-8-6,-1-14-17,-3-13-23,0 4 9,1 2 0,0-2 14,1-20-197,1 17 1,0 1 202,2-19-18,1 22 57,2 7-140,-2 23-320,2-1-17,-3 12 331,0 10 67,3 12 330,1 17-335,-1-6 0,0 2-6,2 16 5,-3-11 1,0-1 16,0 11-22,0 7-11,-1-11 33,0-14 281,-3-15-84,2-10 347,-1-5-354,1-5-32,-5-14-147,-1-7 1,-4-21-12,0-6-11,2-10-5,3-2 16,2 4 12,2 11 22,1 16-45,0 14-212,0 10-723,0 5 862,2 18 79,4 9-17,3 25-17,2 10 11,-5-24 1,-1 0 2,0 1 0,0 0-96,-2-2 0,0 0 99,3 23-6,-4-19 73,-1-8 174,-1-21 308,1 1-51,-1-12-347,-2-8 76,-3-11-210,-3-15-12,-3-16 12,6 20 0,0-2-177,0-4 1,2 0 176,0-1 0,1 0 2,0 3 1,1 3-69,0-21 121,0 18-32,-1 15-102,1 10-173,0 7-174,-1 4 493,0 4-117,1 8 55,0 23-27,3-7 53,0 28-1729,2-9 1681,0-12 0,0-1 0,0 4 0,0-2 0</inkml:trace>
  <inkml:trace contextRef="#ctx0" brushRef="#br0" timeOffset="299580">9750 13178 19977,'0'-52'972,"0"-1"1,1 7 0,-2 9-441,-3 25-308,2 8-252,1 1-554,0 3 218,-1 6 325,1 7 123,-4 16-39,-1 14-29,-2 11 6,2-19 1,0 2-20,2-5 0,0-1-3,-3 28-6,4-12 1,2-19 178,1 0 253,0-15-101,0-6 447,0-7-654,0-14-79,-1 2 12,-4-36-40,-1-12-6,1 1-131,3 18 0,1 0 182,2-16 31,-1 24 0,1 0 434,0-19-3592,1 24 3104,-2 13-44,0 14-123,0 1-103,-2 4 136,1 0 67,-2 24 34,2-7 3387,0 31-3387,6-8 5,4 13-5,1-24 0,1-1-11,8 15 0,1-4 28,-11-24 28,-5-10 95,-2-7 560,-2-1-599,0-14-90,-3 1 0,-2-27-1715,1 8 0,0-2 1698,-2-22 11,5-2 1,2 0-238,3 5 248,0 6 1,1 1 17,3 6-17,-2 3-45,-3 19-51,-3 11-402,0 9 329,0 11 152,0 20 23,0 3-23,0-4 0,0 3 5,2 5 1,0 0 1366,1 1 1,0 0-1382,1 4 1,0-3 8,2 5 22,-1-4 338,-4-19-276,0-4 5,-1-9 387,0-11-341,0-2-35,-4-9 471,-8-23-576,-4-13 5,6 12 0,1-1-452,1 1 1,1 1 457,-2-20 11,3 1-6,4 23-34,1 3-117,-1 15-207,0 7 78,0 10 1127,1 2-936,3 30-1004,5 2-3572,0-5 1,2 0 4653,9 22 0,-4-19 0,-5-17 0</inkml:trace>
  <inkml:trace contextRef="#ctx0" brushRef="#br0" timeOffset="303422">9977 14502 13749,'0'-4'6099,"0"0"-6603,0 4 712,-17 27-124,0 24-452,1-12 1,1 4 369,4 4 1,2 0-9,1-2 1,3-2 8,1-4 0,2-3 25,4 24 263,1-18 118,1-16 610,-2-15 287,0-6-360,-1-7-559,1-7 257,-1-10-582,1-31-34,-1 11-20,-1 3 1,0-2 19,1-23-23,-1 11 1,1 0 5,-1 16 0,1 0 3,0-10 0,1 3-2,1 2 10,1 3-67,-2 16-168,-1 13-263,-1 10 432,0 11 55,0 5 0,0 26-5,0 9-292,0 3 274,0-10 1,0 1 6,0 14 10,1-19 1,0 0-12,1 10 6,1-9 0,0-20 101,-2-7 235,-1-14 263,1-5-509,-1-4 201,0-16-268,-1-13-12,0-20-11,1 22 0,-1-3-240,1-8 1,1 1 251,0-15 2,0 25 0,1 3 14,0 9-112,-1 4-40,0 10-660,-1 14 762,0 3 56,-1 25-46,0 8 23,0-12 1,0 2 238,1 1 1,0 1-260,-1 4 1,1 0 14,1 11-29,3 6 18,-1-34 49,0-2 438,0-10-96,-2-11-257,0-12-101,0-2-5,-1-24-18,0-7 3,0 5 1,0-4-1,0 6 1,1-1-305,1-6 0,0 3 296,1-7 56,3 9-22,-4 25-157,1 3-174,-2 9 50,-1 9 197,0 12 670,0 4-716,6 41-1046,3-4-3774,1-5 1,1 1 2634,2 6 0,2-4 0,-13-44 0</inkml:trace>
  <inkml:trace contextRef="#ctx0" brushRef="#br0" timeOffset="310681">12537 11285 13721,'-6'-1'5859,"0"1"-5540,6 0 106,0 0-537,-30-13-33,48 2 173,-26-7-17,36 8 0,14 4-8,-7-1 0,2 2-6,10-2 0,1 2-345,-3 1 0,-3 1 248,18 0-96,-20 7 470,-43 13-84,-27 13-151,-3-7 1,-6 1-1158,-12 5 1,-2-1 1131,7-5 0,-1 0 10,9-4 0,-2 0 0,3 0-202,-8 5 1,4 0 124,3-2 0,4 1 412,-14 17-314,41-19-2264,20-7 2365,4-6 669,13-8 0,5-3-742,-4-3 0,2-3-1,16-3 1,1-3-68,-7-3 1,-2-3 125,-2-2 1,-4-4-17,-4-2 0,-4-2-128,-4-4 1,-4-1 146,-6-1 1,-3 0-4,-3 1 1,-3 1 153,-7-27-128,-2 20 3051,-9 3-2749,1 15 94,2 3-452,2 8 674,7 10-1262,1 3 758,6 15-265,8 10-6,11 24 5,-8-19 1,2 1-532,-1 6 1,-1 0 522,-2-7 0,-4 2-717,-4 21 1,-6-1-1846,-10 5 2565,-3-7 0,-1-5 0,-1-16 0,-2-1 0</inkml:trace>
  <inkml:trace contextRef="#ctx0" brushRef="#br0" timeOffset="312495">13526 11264 19064,'1'-37'90,"0"0"0,9-17-57,16 75-22,-4-1-16,17 29-12,-14-2-328,-12-17 0,0 2 314,-4 0 1,-3 1-24,-3 1 1,-2-1 92,-4 9 151,-10 0 79,-3-29 112,-6-3 213,-5-16 191,6-11-567,2-17 101,12 4-179,5-15-22,11 4-71,3 10 1,4 0-42,22-19-590,-11 23 1,2 4 583,13-4-110,12 6 82,-12 12-17,16 0-11,-16 8 6,-4 7 27,-20 0 12,-4 9 33,-9 10-10,0-4 1152,-4 25-1198,-2-18 136,0 12-80,8-12-5,-1-8 56,15 0 22,4-9 135,22-1-18,-3-8-60,-2-6 229,-8-9 39,-12-8 51,2-19-247,-13-3-3460,-7-11 3287,-10 17 22,-13-5 67,-14 11-90,6 6 40,-13 2-113,15 18-27,5 1-62,-1 7 3437,8 7-3409,-4 15-28,4 5-84,3 12-185,15-2 112,4-8-330,19 1-192,24-15 450,8-6 287,-20-12 1,0-4-304,-5-4 1,-2-2 389,19-13 40,-23 5 0,-2-3 182,13-25 31,-6-2-28,-11-5 106,-19 12-235,-5 15 89,-4 3-167,1 17 646,-2 3-798,-6 15 96,-5 11-6,-4 7 113,-3 17-180,10 9 27,7-2 35,16 4 38,13-22 17,14-9 23,9-11 16,8-8-290,6-14 243,-27 0 0,-1-2 0,0-4 0,0-1 52,24-15 41,-13 0 60,-15 7-116,-14 9-208,-10 8 145,-17 22-16,5-7-45,-14 26 313,16-15-274,2 8 17,9-11 28,20 3 17,15-7-34,1-1 11,20-6 12,-29-7 196,31-8 27,-28-7-122,6-5 173,-21-31-247,-14 17 9,-5-11 0,-5-2-555,-11-14 505,4 18 0,-3 2 2,-16-14-33,5 22-236,-15 11-1035,8 25 1282,-18 16 0,27-5 0,3 6 0</inkml:trace>
  <inkml:trace contextRef="#ctx0" brushRef="#br0" timeOffset="313679">13038 12379 18196,'0'-43'737,"0"1"1,1 2-1,-6 11-681,-16 23-89,-2 10 10,-3 12 46,4 4 2,3 5 0,-1 5-22,4 2 0,2 1-6,-3-1 0,3 1-17,2 7 1,4-2-26,6 9 17,8 7 0,5-12 84,4-15 381,1-13-112,-4-9 391,19-25-435,-2-5-7,-4-3 1,0-2-96,6-11-53,-13 9 0,-4-1 20,-2-15-12,-3-12 12,-10 5 11,-17 6-146,3 20-34,-19 3-72,6 21-112,-12 11 151,13 4-34,-5 20 34,21 0-11,1 14 17,14 4-51,13 3-45,15-2-3470,11-7 3348,9-8 100,5-11-191,1-12 286,-1-12 62,-3-11 33,-5-11 51,-6-8 39,-8-5 62,-8-1 128,-10 5 23,-8 6-56,-5 10-163,-4 7-285,-1 6 3085,-1 3-3119,0 6 565,0 6-358,1 10 1,3 9 16,6 5-39,5 1 22,4-3 18,1-6-18,-4-10 96,2-7 111,-4-8-27,8-5-62,2-10 17,5-11 11,3-10 0,-3-7-56,-7 7 145,-2-15-100,-10 17 0,-1-8-90,-5 18 17,-2 5-185,0 11-308,0 1 57,0 4 77,4 6-616,6 5-1388,9 7-4392,18 7 3635,-9-10-1176,17 3 3392,-20-13 0,-3-2 0,-10-2 0</inkml:trace>
  <inkml:trace contextRef="#ctx0" brushRef="#br0" timeOffset="313913">14086 12244 15535,'10'-45'1420,"1"0"1,-2 4 0,-2 4 983,-6-14-1335,-3 14-431,-2-6-300,-2 24-472,1 11-165,3 8 165,-1 10 207,1 13-78,-1 17 5,2 16-106,3-23 1,2 0 108,1 3 0,1 1 5,3-1 1,1 0-233,1 0 1,2 0 186,0-2 1,0 1-1979,2 4 1,0-1 1263,5 12-2212,0 8-3720,-14-31 6683,-1 1 0,-4-14 0,-1-8 0</inkml:trace>
  <inkml:trace contextRef="#ctx0" brushRef="#br0" timeOffset="314146">13985 12422 22123,'-6'-42'65,"0"0"0,6 4 1,11 7-22,23 20 1,8 7 5,1-3 1,0 1-1155,1-1 0,-2 1 1157,-9 1 0,-2 1 471,5-3 0,-2 1-367,-2-1 321,5-2-428,-25 6-61,-8 2-919,-3 1 1243,-7 12 1,5-8-1,-4 7 1</inkml:trace>
  <inkml:trace contextRef="#ctx0" brushRef="#br0" timeOffset="326462">3138 10204 15832,'-39'-27'129,"-1"25"95,17 60-171,10-21 1,1 2-792,2 2 1,3 0 751,2-2 0,4-2 11,5-3 0,5-3 445,17 17-386,2-20 324,25-8 80,-13-18 144,20-12 103,-13-19-63,-3-15-392,-15 2 61,-15 6 1,-5-1-17,-6-18-236,-6 15 1,-4 1-54,-4 7 1,-4 3 293,-12-15-235,-12 2 6,0 16-118,1 6-190,0 7-185,14 16 502,5 13-2659,4 16-7282,4 13 9346,5-7 1,4-11 0,2-19 0</inkml:trace>
  <inkml:trace contextRef="#ctx0" brushRef="#br0" timeOffset="327097">5260 10240 7112,'-7'-4'6413,"2"1"-5255,5 3-222,0 0-549,-52 18-68,25 2-224,-7-2 0,0 3-2,6 17-99,6 3 9,9-2-59,9-2 84,12-8 163,6-6 122,12-10 12,6-7 39,5-8 185,-1-7 247,-3-8 419,-5-14-862,-13 8 139,-6-18-268,-12 9-95,-7-11-39,-5 1-6,-3 3-11,0 10-57,1 9-128,4 8-313,1 7-460,4 2-2005,-1 11 2890,3 1 0,1 0 0,2-2 0</inkml:trace>
  <inkml:trace contextRef="#ctx0" brushRef="#br0" timeOffset="327679">6567 10291 16667,'-44'-5'59,"0"1"1,4 0 0,8 8-21,18 25 6,2 17-39,5-13-12,2 18 0,7-18-16,11 11 56,-3-17 145,16-1 218,-4-18 320,9-2 247,0-11-107,-2-9 156,-1-20-699,-11 6 369,-3-31-536,-13 31 71,-7-28-67,-6 24-56,-6-5-61,-4 8-51,1 8-123,1 7-572,5 7-1735,8 3 2447,5 10 0,2-4 0,1 5 0</inkml:trace>
  <inkml:trace contextRef="#ctx0" brushRef="#br0" timeOffset="328821">8138 10089 13928,'-49'25'270,"-1"0"1,4 0 0,8 1-193,11 24-50,10-4-5638,9-4 5717,9-14 2097,19-1-1504,5-17-106,18-1-325,-8-11 543,20-16-191,-20-2 906,10-13-978,-21 1-219,-12-3-117,-11-3-129,-5 7 3442,-11-4-3442,-11 7-84,-3 2-50,-9 4-101,7 12 5,7 5-380,-1 4-2118,11 12 2644,3 6 0,4-3 0,7 0 0</inkml:trace>
  <inkml:trace contextRef="#ctx0" brushRef="#br0" timeOffset="329380">10164 10184 14478,'3'-43'644,"0"0"0,0 4 1,-2 10 881,-4 22-1615,-5 7 536,-1 4-452,-17 25 247,3 6-262,6-8 1,1 2-71,-2 25 6,10-2 51,17-7 38,11-6 903,11-12-707,8-10 124,2-11 381,11-21-432,-18 2 314,8-21-78,-24 3-140,0-13-90,-10-6-185,-5 9 42,-8 6 1,-3 3-105,1 3-22,-16-25-151,8 37-386,-6-1-1099,-1 11 1625,-7 17 0,14-6 0,-2 9 0</inkml:trace>
  <inkml:trace contextRef="#ctx0" brushRef="#br0" timeOffset="330337">3570 11620 8797,'-53'-8'795,"0"1"1,-2 1-1,7 4-369,18 8 398,-18 9-231,14 2-234,-3 7-63,2 19-184,14 1-78,3 2 5,11 1 6,8-13 101,9 5 195,9-11 421,19-11-218,4-14-309,0-7 146,6-17-68,-7-8-1738,-10 5 1,-2-2 1654,11-10-986,-16 4 0,-4 0 963,-9 5 129,2-27-33,-20 23-57,-13-9-212,2 17-56,-17 5-96,10 14 2090,-4 2-2371,6 8 2845,3 18-3348,10-4 902,0 30 0,9-34 0,-1 12 0</inkml:trace>
  <inkml:trace contextRef="#ctx0" brushRef="#br0" timeOffset="330919">5277 11816 16728,'-36'-10'-95,"0"1"0,-21-8 67,40 44-101,3 11 68,6-11-135,2 23-40,26-12 175,10-2 61,-4-17 0,3-4 19,2-7 1,0-2 19,22 1 50,-19-7 1,-2-3 67,6-2 476,-6-7 0,-1-3 184,-6-9-425,6-10 192,-27 1-293,-12 4-190,-9-10-73,-13-1-54,6 18 1,-2 2 3,-11-6-23,5 10 0,0 3-89,-3 4-17,-6 0-1390,6 9 1541,16 8 0,1-5 0,11 5 0</inkml:trace>
  <inkml:trace contextRef="#ctx0" brushRef="#br0" timeOffset="331778">9885 11565 10976,'0'-3'5114,"0"1"-4912,0 2-158,-68-9-49,37 17 7,-11-6 1,1 4 3,15 24-17,7 7-28,7 3-6,8 1 45,7-11 106,16 5 174,7-17 146,16 2 95,4-14 173,0-11 130,0-7 38,-7-11-5,-7-5-123,-11-5-270,-10-4-216,-7-4-92,-10 0-21,-5 2-90,-2 11-51,-12 2-168,4 15-269,-12-1-1108,3 14 703,-4 12 0,15-6 0,1 4 0</inkml:trace>
  <inkml:trace contextRef="#ctx0" brushRef="#br0" timeOffset="332565">3248 13297 15283,'-50'14'1137,"3"11"-879,20 24-135,3 5-522,7 0 427,11-4-5,13-8 190,12-8-146,3-13 376,24-7-56,-9-14-124,7-3 577,3-23-358,-18-2-73,10-16-12,-16 3 63,-9-9-360,-11 15 276,-13-11-309,-9 19-67,-10 0-34,-4 11-22,-5 8-145,0 11-398,4 7 599,12 19 0,9-15 0,9 7 0</inkml:trace>
  <inkml:trace contextRef="#ctx0" brushRef="#br0" timeOffset="333205">5678 13040 12349,'0'-5'6440,"0"1"-5509,0 4-926,-51-16-5,10 40 0,2-19 0,0 3-5,-4 37-12,5 4-421,13-10 405,3 1 8,7 13-37,17-23 57,9 10 77,16-21 130,11-9 123,4-11 400,-1-12 126,6-28-655,-22 11-5,3-15 122,-22 12-88,-2-4 27,-9-22-3498,-5 13 3307,-4 4 1,-4 15-101,3 15-320,-9 1 147,9 9-2645,-7 22-6974,15 4 8900,-3 5 0,9-11 0,1-13 0</inkml:trace>
  <inkml:trace contextRef="#ctx0" brushRef="#br0" timeOffset="333770">6823 13091 11794,'0'-6'6693,"0"1"-4738,0 5-2179,-11-46 112,1 44 134,-15-25-22,-6 70-22,2 0 11,2 1-62,9-5 6,12-9 16,3 8 29,12-4 28,15 2-1,6-11 6,2-5 85,9-9 83,-16-8 162,7-2 18,-17-8-113,-4-8-140,-5-2 79,1-17-39,-5-4-40,0 5 1,-1-1 100,-2-23 57,-3-5-158,-1 32-39,-8 6-195,0 15 27,-2 1-225,-5 9-2658,0 14 2984,2-1 0,5 3 0,9-9 0</inkml:trace>
  <inkml:trace contextRef="#ctx0" brushRef="#br0" timeOffset="334353">8728 13108 14639,'-3'-4'5058,"1"0"-4436,2 4-717,-35-15 123,12 27-17,-31-3 6,24 33-17,7-6-40,-2 21-4,15-17 16,-1 7-12,14-8 52,15-7 16,-2-7 190,27 0 23,-13-21 83,14-7 40,-11-11-11,-3-12 6,-8-6-196,-7 3 55,-7-14-39,-9-11-100,-5-2 16,-4-7 0,-5 22-61,4 14-17,-7 1-202,7 16 11,-2-2-767,-3 17-2078,2 11 3019,-4 6 0,8-5 0,4-6 0</inkml:trace>
  <inkml:trace contextRef="#ctx0" brushRef="#br0" timeOffset="335289">3733 14578 15720,'-57'11'102,"-1"0"1,3 4 0,9 7-39,20 12 1,7 5-841,-1-2 0,1-1 801,5-3 1,2-1 2,-1 21 581,17-11-391,15-13 364,15-11-234,13-13-35,5-14 12,3-11 84,-5-11 353,-6-14-527,-21 13 118,-8-16-157,-23 12-62,-7-11-38,-9 0-18,-3 9-33,-1 10 792,0 14-933,0 13-60,-1 13-80,2 13-340,3 13-2802,8 11 2595,7-5 1,8-15-1,1-13 1</inkml:trace>
  <inkml:trace contextRef="#ctx0" brushRef="#br0" timeOffset="335913">5191 14745 8573,'1'-7'7657,"0"1"-5473,-1 6-688,0 0-914,-16-60-319,10 44-447,-11-44-79,13 63 240,-4 10 46,-6 13-12,-3 15-28,-1 10 6,11-19 0,1 2-17,0 19 11,7-4-6,19-9 29,-4-24 61,23 6 96,-7-18 172,18-16-200,-17 1 346,13-28-307,-31 18 184,5-20-122,-17 11-6,-15-18-185,2 14 33,-18-9-22,5 21-50,-7 1-12,0 8-106,3 6-281,6 5-2451,7 13-2220,8-1 5064,6 12 0,0-12 0,3-2 0</inkml:trace>
  <inkml:trace contextRef="#ctx0" brushRef="#br0" timeOffset="336696">6706 14550 9526,'-2'-12'4301,"0"3"-2615,2 9-767,0 0-102,-71-13-436,33 20-562,-10-7 0,2 4 220,14 17 169,1 11-157,13-2-29,-3 22-5,10-7-17,4 8 6,9-23-6,7 0 95,6-13 673,15-1 494,1-10-836,0-7 621,4-18-739,-18 4 471,11-29-420,-21 11-96,-1-19-129,-14 7-50,-6 3-17,-7 6-22,-1 9-11,2 10-85,3 7-352,8 7-190,4 5-159,3 4 752,2 14 0,0-11 0,0 8 0</inkml:trace>
  <inkml:trace contextRef="#ctx0" brushRef="#br0" timeOffset="337272">8149 14324 21058,'-41'-3'-10,"0"0"1,2 2 0,4 6-81,-6 32-22,9 3 28,14 1 23,11 1 33,14-3 56,13-4 5,16-5 6,12-7 29,7-9 21,3-7 62,-4-11 113,-7-8-96,-15-3 5,-9-3 836,-1-34-847,-13 23-39,-1-5 1,-4-2 145,-16-8-197,2 9-4,-13-3-91,2 23-128,-7 2-163,-3 7-458,-2 14-405,7 4 329,-9 23 0,22-21 0,-5 9 0</inkml:trace>
  <inkml:trace contextRef="#ctx0" brushRef="#br0" timeOffset="338030">3285 16269 9744,'-4'-8'7421,"0"2"-6228,4 6-1092,0 0-68,-29 9 12,12 18-45,-23 17-22,25 15-23,8-4 28,13-10 51,12-12 218,17-13-67,-9-10 303,9-8 100,-15-10 61,2-6-89,-5-9 95,-6-14-363,-7 0-185,-6-1 49,-10 1-38,-4 9 5,-3 0-44,1 8-119,4 9-324,5 6-196,5 5-807,2 9 1367,8 13 0,-4-7 0,4 3 0</inkml:trace>
  <inkml:trace contextRef="#ctx0" brushRef="#br0" timeOffset="338645">5128 16195 8371,'0'-3'7013,"0"1"-2672,0 2-4313,-37-16-17,24 16-11,-35-4-16,32 24 27,-2 8-28,0 5-5,6 4-18,2 1-10,6-1 39,6-4-34,9-1 62,4-11 106,9-4 23,-8-12 693,11-10-284,-9-10-102,6-12 2,-8-8-13,-6-6-246,-5 8 90,-4-8-163,-4 18 179,-4-16-134,-3 19-140,1-1-50,2 13-286,5 7-1429,2 2-6278,6 7 8015,4 1 0,-2 0 0,0-3 0</inkml:trace>
  <inkml:trace contextRef="#ctx0" brushRef="#br0" timeOffset="339306">6651 16018 8590,'-6'-3'5881,"1"0"-4766,5 3 207,0 0-5238,-67 3 4118,41 5-15,-18 1 1,-1 4 895,14 17-1044,9-7 1,1 1-85,-10 17-28,9 3 17,16-13 34,9-10 207,23 1 83,2-14-111,10 2 3578,3-15-3271,-8-5 175,7-10 77,-9-4 24,-9-3-147,-11-5-245,-9-2-157,-12-2-135,-1 7 16,-19-8-72,7 16-39,-13-5-95,10 14-393,6 7-1125,8 3-947,6 5 2599,5 2 0,1-1 0,0 1 0</inkml:trace>
  <inkml:trace contextRef="#ctx0" brushRef="#br0" timeOffset="339879">7776 16242 22750,'11'-33'-90,"1"0"1,1-14 38,-30 65-44,-2 7-73,4 5 90,5-6-125,16 12 114,11-11 49,16 8 24,10-12 46,-11-14 1,1-3 59,23-5 5,-2-6 163,-16-14 56,-17-1-135,-4-2 303,-7-17-370,-11 17 101,-15-32-141,-9 21 1,-15-13-34,9 22-5,-15-1-96,19 18-201,-8-2-263,19 11-1340,8 7 1866,6 9 0,2-6 0,1 2 0</inkml:trace>
  <inkml:trace contextRef="#ctx0" brushRef="#br0" timeOffset="340472">10065 16025 21243,'-32'-2'285,"0"-1"1,-25 3-303,25 15-17,4 5-5,8 7 17,5 4-57,7 2 12,6 0 39,11-3 45,11-7 0,2-8 134,25-6 163,-14-8 801,13-9-718,-24 0 231,-9-13-276,-12 0-144,-11-10-74,-22-15-117,3 13-111,2 9 0,-1 2-152,-9-1-3445,-9 3 3691,12 9 0,15 9 0,10 2 0</inkml:trace>
  <inkml:trace contextRef="#ctx0" brushRef="#br0" timeOffset="343683">11480 8134 9906,'-5'0'7310,"0"0"-6610,5 0-476,-65-21 380,39 13-321,-13-4 1,4 1 63,21 7-414,8 2-303,4 0-370,2 2 119,4-1 632,8 1 196,22 0-196,25 0-656,-17-2 1,3 0 560,6-1 0,1 0 34,-10 0 0,0-1-68,14-1 0,-4 0-22,2 1-369,9-1 38,-44 7 399,-19 8 122,-16 13 73,-16 12-76,10-12 1,-3 0-6,-3 2 0,-1 0-220,0 0 1,-1-1 216,4-3 0,0-1-56,-15 14 985,15-9-1125,12-6 219,13-5 190,15-4-39,16-3-113,18-8-58,-16-3 0,0-2-6,2-2 1,1-2 13,-2-1 1,-1-1 139,20-15 68,-15-1-6,-18-3 408,-15-5-570,-15-1 38,-12-1 12,-8 2 68,-4 3 207,2 5 279,2-1-487,13 12 169,2-1-102,13 11-207,0 2-252,3 3-839,0 2 1018,10 9 40,6 6-29,10 17 23,1 10-28,-4 12-73,-13-23 1,-1 2-985,-2 3 0,-1 0-522,2 25 1579,-5-19 0,0-3 0,-1-10 0,0 12 0</inkml:trace>
  <inkml:trace contextRef="#ctx0" brushRef="#br0" timeOffset="344416">13455 8125 14118,'-25'-53'1210,"0"1"0,2 4 0,-2 11-818,-9 22-224,-7 8-101,-6 15-45,-3 10-39,2 12-50,9 5-11,15 0 50,15-1 22,22 0 40,16-2-1,1-12 1,3-1-28,16 8-253,-9-8 0,2-1 264,-10-7 0,-2 1-15,8 1 1,0 1-23,-5 0 1,-3-1-42,15 10 204,-22-1-37,-19-1 1,-20 0-29,-19 1-22,-20 1-316,21-12 0,-2-1 285,-2-1 1,-1 0 10,0-3 0,1-1 26,3-1 0,1-1 73,-23-6 226,15-7-821,16-9-945,17-8-2034,24-6-3311,24-1 6750,10 5 0,-12 12 0,-14 9 0</inkml:trace>
  <inkml:trace contextRef="#ctx0" brushRef="#br0" timeOffset="344792">13783 8100 16936,'-26'32'-56,"7"2"56,19 9-6,14 1 56,-2-15 337,14 3-96,-15-24 459,11 1-127,-6-13-259,11-8 95,15-20-5,-6-5-202,-1-2 201,-15-2-3162,-12 2 2916,-2 7 197,-6-4-336,-1 25-35,-2-2-364,0 10-576,1 1-90,1 7 2664,3 11-2726,3-1-335,3 6-343,3-9-5090,19 4 5191,0-7 1636,18 2 0,-25-9 0,-4-2 0</inkml:trace>
  <inkml:trace contextRef="#ctx0" brushRef="#br0" timeOffset="345367">14232 8057 17294,'-5'2'-370,"1"0"477,18 24-68,-1-3-28,2 9 73,-2 3-56,-5-12 17,-3 2 201,-4-16 1329,-1-2-388,0-5-722,-2-7-208,-5-6-122,1-3 72,-8-8 39,3-10-111,3-2-74,8-10-44,8 15-6,30-10-5,-12 22-12,30-12-44,-8 19 11,-1 3-45,5 14 72,-25 2-4,-2 8-1,-9 10 50,-8-1-10,0 16-12,-10-12-5,-11 8-1,5-23 163,-6 8-11,10-19 493,1-1-493,3-10-106,0-8-7,0-2 46,6-31-90,0 23-11,11-29 0,1 26 5,8-3-22,3 10 0,2 8 17,-7 7-23,16 9 29,-18 3-68,25 18-95,-24 1-275,6 17 6,-17-12-2817,-5 25-3983,-5-16 7237,-1 11 0,0-26 0,0-11 0</inkml:trace>
  <inkml:trace contextRef="#ctx0" brushRef="#br0" timeOffset="345815">15820 7991 9156,'4'-5'6844,"-1"1"-2049,-3 4-4325,23-61-420,-25 46-66,11-37 38,-39 69-28,-8 12-5,-3 9 0,4 5-17,9 3-11,13 9 28,13-21-6,16 7 73,12-25 67,14-1 56,10-10-56,-8-8 337,16-20-118,-29-1-40,4-17-128,-24 0-84,-19-5-23,-10-3 0,-11 3-28,-5 7-39,-1 12-61,2 13-35,5 15 7,6 16-113,7 13-363,7 11-825,11 5-1450,12 2 364,4-10 2476,24 7 0,-25-29 0,10 4 0</inkml:trace>
  <inkml:trace contextRef="#ctx0" brushRef="#br0" timeOffset="346193">16490 8003 14148,'19'-42'1213,"0"1"0,0-1 0,0-3 0,0 0 1,-6 7-5,-6-5-291,-4-9-688,-6 31-404,-3 12-84,1 12 294,-3 17-30,-6 25 5,3-9 0,-2 4-386,-3 11 0,-2 3 375,4-12 0,0 2 0,0 0-856,-2 5 0,0 1 0,1-1 835,2-8 1,1-2-1,0 5-128,-1 5 1,-1 4-1,1 2 1,1-5-902,1 0 1,1-2-1,1 0 902,-4 10 1,1 2 0,1-2-55,4-7 0,1-1 1,1-6 198,2-10 0,0-2 115,-1 8 0,-1-6 608,-5-15-574,-8-28-57,-4-21 40,-5-25 1634,6 0-1632,6 2 1,3-5 1174,5 15 1,2-1-1178,-3-19 0,3 1-68,6 14 1,5 2-247,2 6 1,4 2 164,7 5 0,4 3-142,5 4 0,5 3-631,6 1 1,3 5-2239,6 1 1,2 3 3030,8 0 0,-2 2 0,-23 5 0,-2 0 0,25-3 0</inkml:trace>
  <inkml:trace contextRef="#ctx0" brushRef="#br0" timeOffset="347224">17720 8004 19064,'-19'-29'42,"0"-1"0,-24-8-42,0 56-5,5 4-23,7 1 0,0 3-39,-11 16 44,17-17 1,1 2-74,5 5 1,6 1-12,8 9 74,13 15-4219,25-21 4269,2-14 887,20-7-809,6-14-32,1-9-118,-27 0 1,-2-2 138,14-15 62,-8-3 100,-10 1 169,-10 3-152,-10 9 3554,-5 5-4024,-3 8-45,-4 3 218,-4 10 283,-3 9-260,0 2 11,1 19-11,6-10 78,16 18-39,0-23 62,22 2 16,1-18 12,14-2-51,-9-7 196,17-15 0,-25-4 39,6-14-173,-21 7 202,-16-32-219,-12 19-73,-3-16 45,-14 15 34,-1 14 5,-11-1-44,1 8-107,5 8-101,8 7 56,11 5-118,5 14-201,6 5-627,3 16-1395,8 3 140,0-5 2274,12 15 0,-12-32 0,4 7 0</inkml:trace>
  <inkml:trace contextRef="#ctx0" brushRef="#br0" timeOffset="347901">18231 8402 20709,'1'-52'315,"-1"0"1,1 1 0,3 5-159,14-9-107,-9 22 1,1-1-6,-1-6 0,0-1-15,1-4 1,-2-2-553,-1-3 0,-1 0 561,-1-1 0,-2 1-20,-2 12 1,-2 0 67,-6-9 0,-1 4 703,-4 5-717,1 7 0,-3 2 501,-5 7-686,3 4 206,0 9-139,6 21 1033,1 1-988,-8 41-12,7 2-418,4-12 1,1 4 403,6-2 1,3 2 16,3 12 1,3-1 0,-2-18 0,1 0-12,7 11 0,1-2-440,14 4 443,-10-23 1,3-2-10,1-5 1,2-3-20,29 8-5,-2-15 22,-2-16-11,-5-13 33,-13-3-204,6-25 233,-17 8 27,6-17-22,-16 20 84,-4 3-28,-7 15 545,0 4-830,-2 6 601,-4 12-412,1 7 228,-1 9-233,3 6 6,5 2 5,5-2 17,7-3 12,5-6 27,4-7 40,2-8 16,1-11-16,-3-9 22,-4-11-12,-6-9-60,-6 4 38,-5-22-44,-6 16-18,-3-14-16,-3 17-11,1 10-308,2 10-1081,1 6-118,3 5 1518,1 14 0,0-9 0,0 9 0</inkml:trace>
  <inkml:trace contextRef="#ctx0" brushRef="#br0" timeOffset="348510">19160 7875 19361,'-19'47'482,"7"-1"-370,17-8-39,2 0-40,2-5-27,-2-6 16,-2-9 236,-2-8 604,-2-6 0,-1-5-547,1-7-209,0-9-16,2-11 5,2-11 23,3-7 27,2-2-5,5 2-39,0 9-73,1 10-62,-2 11 1,1 9 16,5 6 6,5 9-12,7 9-5,3 10 0,3 16 23,-14-11-18,-1 15 18,-18-18-1,-3 4 29,-7-9 111,-4-10-72,0-8 111,-7-11-111,9-2 50,-4-13-51,7-2 12,4-18-62,4 10 23,10-10-34,5 18-22,8 0-1,2 9-33,11 7 39,-13 7-22,12 10 11,-13 8 11,-1 1-218,5 20-1210,-14 0 179,0 1-4307,-10 5 5573,-5-23 0,0-5 0,-1-8 0</inkml:trace>
  <inkml:trace contextRef="#ctx0" brushRef="#br0" timeOffset="349558">19776 7855 8601,'0'-7'5176,"0"1"-3210,0 6 2324,0 0-3635,7-27-403,-5 19 146,4-21-118,-7 27-112,-1 0 617,0 1-791,9 9 23,-1 6 5,7 13-5,-3 7 11,-1 5-34,-1 1 6,-3-2-5,2 1 5,-4-14 0,0-1 17,-2-13 83,0-5 1,-1-1 1114,0-4-1002,2-9-185,0 0 11,4-15-16,3-4 22,15-25-45,-4 14 19,1 3 1,3 1 19,6-1-45,12-10-10,-16 24-68,9 11 56,-17 10-51,26 24 12,-14 12-115,-9-6 0,0 3-644,-4 0 0,-2 1 739,-3 5 1,-2-1 0,2 4 0,-8-5 0</inkml:trace>
  <inkml:trace contextRef="#ctx0" brushRef="#br0" timeOffset="351492">13196 9307 10674,'-1'-7'6480,"-1"2"-6200,2 5-857,0 0 661,-4-36 73,7 46 0,0-16-6,12 59-70,-3-17 0,2-1-36,7 14 6,7 4 122,3-17 90,-8-12 718,6 2 240,-13-20-678,-2-18-397,3-11-40,5-15 28,2-8-22,-2-3-39,-5 3-39,-6 6-197,-3 11-402,-2 14-213,0 10-208,6 14-684,7 8-665,10 9 1080,0-2-731,0-7 1,3-3-1084,20 4 2372,-11-8 0,1-2 697,-4-3 0,-1-3 0,-1-2 0,0-4 0,-3 0 0,-1-3-29,20-15 29,-15-8 0,-14 5 2324,-11-15 168,-11 14-565,-10-9-583,-10 15 233,-10 7-703,-8 7-314,-5 10-3635,-2 9 3204,1 11-90,7 6 5,8 5-4,12 1-7,8-1-2133,17 1 2229,0-13 2497,18-2-2116,-1-14 34,10-8-152,0-10-123,2-11 118,-6-8 178,-5-4-296,-10 5 3784,-5-12-3611,-9 17-56,0-5-250,-3 18-400,-1 7 23,-1 8 252,-2 9 0,-1 10-22,1 10 11,2 5 17,9-1 39,10-2 22,13-5 1,15-8-7,13-9-47,-26-11 1,1-4 7,2-4 1,0-2 3,-2-4 0,-2-2-9,-3-4 0,-2-2 28,16-27-17,-13-9-332,-19 25 0,-4-2 315,-1-1 0,-3-2-5,-3-1 0,-1-1 2,-2 1 1,-1 0 5,-1 3 1,-1 0-166,-7-23 235,1 14 11,1 14-67,3 12-117,4 10-174,0 9 880,1 11-606,-3 14-22,2 16-5,1 10-1,8 10 3,0-29 1,1 0-141,4 0 0,2 0 123,3-1 0,2-2-2,3-2 0,1-2-74,25 15-27,3-15-18,0-14-4,-2-14 33,-3-11 73,-6-11 11,-2-16 22,-14 10 17,2-15 541,-12 19-468,1 0-196,-6 11-224,-5 16 348,-2 5 10,-6 16-33,0 4-12,-1 8 29,6-2 56,8-5 55,8-8 68,10-9 0,9-9-56,7-13-17,4-9 51,5-18-18,-13 2-66,-9 0 10,-17 0-38,-8 9 10,-10-6-150,1 13-275,-3 5 173,6 12-11,3 5-1416,4 10 257,2-1-8470,27 23 9349,-9-18 1,7 6-1,-19-16 1</inkml:trace>
  <inkml:trace contextRef="#ctx0" brushRef="#br0" timeOffset="351851">15488 9131 10853,'6'-7'5226,"-1"1"-2930,-5 6-1187,0 0-929,-14 9 503,21 2-465,-14 2 230,28-3-246,-9-8-34,6-2 285,17-14-212,-11 0-22,15-16-56,-21 0-91,-7 3 57,-6-7 0,-12 7 50,-15-8-117,1 15 151,-30 3-113,18 17-66,-7 3-6,9 12-11,10 14-12,5-2-8,8 3 1,5 3-37,10 14-453,1 13 265,4-29 0,3 1-3776,6 2 1,1 0 994,-4-6 0,2 0 3008,8 6 0,-1-4 0,-9-13 0,1-2 0</inkml:trace>
  <inkml:trace contextRef="#ctx0" brushRef="#br0" timeOffset="353925">16795 9061 16376,'0'-6'554,"32"1"-520,6 5-6,1 0 0,1-2 44,19-2-27,-1-1 1058,2-6-789,-41 5-11,1-13-269,-26 9 50,-23-18-51,8 14 46,-27-13-29,22 13 140,-3 0 1,-1 0-17,5 0 246,-22-10 67,31 12-11,1 2-135,8 3-419,4 4-538,3 2 571,4 3 129,8 4-11,12 4-23,13 4-39,-4-3 1,1 0-7,17 6-11,-10-3 1,-1 1-330,14 9 332,-23-9 0,-1 2 3,16 16-3197,-22 11 3225,-18-14-2373,-32 24 2037,5-28-2638,-6 2 0,-1 0 2946,2-2 0,-3 4 0,20-20 0</inkml:trace>
  <inkml:trace contextRef="#ctx0" brushRef="#br0" timeOffset="354861">18140 9012 19899,'7'-63'-202,"-2"21"303,-8 64-79,-1 3 57,2 30-90,1-10-118,1-12 0,2 0-852,6 22-2009,5-4-4522,5-7 6449,-1-13 0,-7-14 0,-3-10 1</inkml:trace>
  <inkml:trace contextRef="#ctx0" brushRef="#br0" timeOffset="355282">18480 8773 14908,'-50'9'397,"1"0"1,4 0 0,6 4-319,4 20-85,10-2-16,11-5 38,7-5 354,8-8 67,1-6 582,8-5-263,12-9-503,5-4 60,8-10 35,-9-4-46,-8-2-16,-9-3-34,-9-2-180,-3 10 74,-4 0-96,0 14-128,1 0-661,1 6 537,2 3-55,-1 13-348,2 5-589,3 15-626,7 1-1008,6 4-1816,5-2 4644,5-1 0,-12-17 0,1-5 0</inkml:trace>
  <inkml:trace contextRef="#ctx0" brushRef="#br0" timeOffset="355649">18532 8950 17613,'7'17'280,"4"4"-241,5 10 6,1 1-45,-1-5 17,-4-6 123,-7-9 1513,-1-5-561,-4-8-773,0-8-157,0-9 12,0-13-17,0-9 5,8-14-134,-2 17 11,14-13-16,-6 31 10,20-10-33,-15 19-45,25 0 12,-16 19-1,14 11-22,-7 14-145,1 9-443,-2 8-1126,-3 4-2902,0-2 4672,-11-26 0,-1-2 0,0 3 0,4-8 0</inkml:trace>
  <inkml:trace contextRef="#ctx0" brushRef="#br0" timeOffset="356216">19479 8807 15272,'-2'-3'5103,"1"1"-3821,1 2-1288,-9-10 18,10 25 16,-3 2-17,12 18 5,0-2 1,0 0-11,6 16-163,-2-9 0,1 0-50,1 3-325,7 7-268,-11-29-540,2-1-317,-5-10 766,-5-7-1400,-4-16 1591,-13-5 516,-10-16 312,-17-5 62,16 16 1,0 1 212,-2-2 1,1 1 296,1-2 0,3 2 112,-10-15 1266,11-17-1153,18 13-203,10-17-157,13 12-257,10 6-168,4 11-106,3 11-28,4 10 10,5 13-16,5 13-6,-24-2 1,1 4-247,0 4 0,-1 2 252,0 3 0,-2 3-42,-1 0 0,-3 3-20,-4-1 1,-3 0 24,-3-1 1,-5-1 8,-9 23 45,-20-10 28,-23-12-1630,6-19 1,-1-4 1612,-20 1-14,17-6 0,1-4-76,-6-6-1674,-3-11-1563,23 1 3299,12-7 0,17 15 0,-1 0 0</inkml:trace>
  <inkml:trace contextRef="#ctx0" brushRef="#br0" timeOffset="357049">20069 9007 19966,'54'-20'482,"-6"-1"-236,-21 5 112,-2-13-251,-10 9 72,-5-15-17,-10 8 12,-6-4 95,-13-1-107,-5 11-94,-2 6-40,5 9-17,-4 6-89,7 5 10,-5 6 57,13 9 16,5 10 1,4 7-23,10 7 6,6 4-59,2-18 0,3 0-282,0-5 0,3-2 256,-1 1 1,2-3-207,6-3 0,2-4-527,25 3 409,-20-9 0,2-2 106,-2-3 0,1-3 137,3-5 1,-2-4 232,20-11 0,-11-6 101,-20-8 112,-17 1-61,-2 1 542,-13-12-274,-10 18 17,-13-7-101,-11 17 273,-5 8-643,1 7-61,9 9-23,9 14 68,13-3-6,5 6 22,14 4-11,4-5 29,16 14 27,-4-16 286,4-6-225,-14-14-27,-2-6 107,-3-10 173,3-12 17,-1-3 27,0-7-218,-6 15 129,-2 1-179,-1 11-291,0 3-152,0 9 325,3 12-16,-1 5-6,5 24-1,-5-10 1,-2 4-9,0 3 1,-1 3-149,-1 12 0,-2 1 129,1-6 0,-1-2-234,0-9 0,1-1 228,3 5 1,4 0-21,3-7 1,2-3 8,-1-2 0,1-1 95,10 18 34,-12-32-107,-6-15-279,-4-16-450,-4-13-2105,-7-19 2840,2 14 0,0 0 0,-2-5 0,-1 0 0</inkml:trace>
  <inkml:trace contextRef="#ctx0" brushRef="#br0" timeOffset="357476">20890 8591 18515,'41'13'1,"1"-1"1,-3 2 0,-4 2-13,7 25-6,-8-1 12,-12-9-85,-6 6 85,-12-18 150,-2 5 113,-6-13-17,-2-3-45,-3-3 672,3-2-263,2-2 5,3-1 354,1-7-868,0 0 16,0-6 117,2-24-234,5 8-46,1-11-296,17 6-315,-1 17-989,17-2 20,-10 12 1631,27 9 0,-38-2 0,16 3 0</inkml:trace>
  <inkml:trace contextRef="#ctx0" brushRef="#br0" timeOffset="357890">21502 8669 9839,'-12'-2'8105,"3"0"-6346,9 2-320,0 0-1495,-5-3-28,5 2 106,0-3 51,12 2-45,1 0 118,15-6-12,-9 1 23,8-7 50,-8-1-45,-4-5-27,-3-2-56,-4 4 117,-5-3 67,-2 6-168,-5 1-78,-2 4-22,-6 6 5,1 2 0,-14 5-45,3 6-28,-9 9 39,8 9 6,6 10 17,8 5 0,10 5-34,21 7-28,-1-18-314,24 6-570,-4-24 122,0-1-4867,18-9 5702,-19-10 0,-4 1 0,-17-3 0</inkml:trace>
  <inkml:trace contextRef="#ctx0" brushRef="#br0" timeOffset="358257">21847 8618 9681,'-2'-8'8967,"-1"2"-7370,3 6-885,0 0-1143,-10-19 123,8 18 324,-7-11 12,12 21 68,11 14 27,1-7-3313,8 6 3324,-6-11 348,7-8-236,-9-10-28,6-7-22,-8-8-61,-4-8-78,-4 6 3475,-4-14-3381,-5 16 39,-3-7-72,-4 14-45,-4 7-17,-5 4-51,-5 9-5,-4 5 11,-1 11-22,-1 9-22,5 7 5,8 8 16,8-6-480,19 22-1128,11-18-1735,-3-14 0,3 0 2507,16 7 0,-12-16 0,-10-10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DC375-59A1-B140-57B3-F2920569A1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CDC2D-CD22-E0F8-ACFB-979397B0A5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35E05-6D0F-56A9-9E1C-EB60F0D85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AD692-C8D3-C50E-7D92-B013B7F02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22797-15F3-EF91-E243-ADFDA754F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68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3EC20-0D75-4DFE-7F84-903C48284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6BF52C-50C9-85EC-96BE-4F9ED8D673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37AFD-983E-43C4-7BB0-FE2F23FB0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6644B-4DB1-4E1B-34BC-1BE7E49E4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82273-987D-9328-257B-A00725753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16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1782A8-4477-B4B3-3729-E7C27AC28D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AAA60E-2872-58B0-6B42-F4689BF37B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B64B2-7D91-1DB4-73ED-E35CD9365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574C3-E211-06BE-36C1-5B839DFF9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5BF50-9F8E-B513-12CF-CCD16FB6A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8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49CFD-FC5B-3EF5-810F-45AE5B6D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585D4-5982-EEFE-54D8-33C2BC91E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B04F2-FFF6-D05E-F020-397042145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1F98C-7593-F7C6-6FAB-CDECA15FE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31541-1E6D-9744-4D8E-411900302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464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AA84B-D9EB-BB52-DA2A-16BC2C855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04E6A-8F24-DB26-F57E-3673E9743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B739-D264-2AD0-5827-1A0A1688E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D6DD9-8977-B7B6-174A-CFFE9FB99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463C3-05E2-0306-CF21-490DAC9F8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17F0B-D560-450E-8B3B-4D11D0A2D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895F-7C39-331F-4169-021ACDCE3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AA5C1-668A-EEDD-E6A3-D4FA68952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E649CC-07A7-6615-47D7-87751FC83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B8C895-EFBB-CEB8-43BD-CB8F65854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FABB25-305D-6802-36E9-1D3DAE79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010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A9A84-92C6-092A-0EB5-9EEE845FB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64DB1F-6A51-CFC3-7ED1-E7F78EC1A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26662E-B1DA-5ACE-EE3F-4ADC39574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6B9902-94D7-DF3C-1F72-F25E66C192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CFF45-B625-5863-9686-2634A3A95E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2FF256-9F0B-423F-CF8A-9033682A3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9C4C5C-8026-72AD-1032-73B9D541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B9F0F6-0FDD-909F-E9BC-569E352B5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64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45D1B-71DC-7EC4-1EF8-E0838F55D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CFDF3A-9472-9469-0403-5A0588F47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DD06B8-873D-5C3A-B12B-60C3082CD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06D37F-CADB-4CD8-9EC7-8C15B169D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71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7F8E5-1124-C61E-1542-B53F19E0E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AAB22B-F46D-781A-F444-0DFA512A8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1968C-A5E4-0562-4590-769E4936C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668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3A086-D1C6-6EF4-F9C0-983669BA2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8E2AF-95D8-7639-BC11-CCA71B1A3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3B9465-507B-827C-8C57-83FC49678A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12E2F-B96A-9140-F6DC-02E3DDFCF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8D9543-91AD-C492-A6E5-24D7B2ABC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D3AE8-6314-A3A1-2598-4CCF812EE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254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948CD-82E3-F980-3876-57817883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A75376-545B-67F1-63E3-80B34D355D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F6095A-CF28-1315-48F0-5AA186820F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D0F70C-57A7-F9FB-8FA4-AC2F37260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ABE695-7E81-C2EE-6899-85E50DAFB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5836D-17DC-A2EA-62B0-007691C3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93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017A5C-7BB9-392B-C2A8-38E68583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C395E-039E-E87B-8603-1EAB48996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27AAA-3BC3-8BA4-E74C-ACE0B2FA48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F154AF-776E-8945-AE25-90A80A0280B5}" type="datetimeFigureOut">
              <a:rPr lang="en-US" smtClean="0"/>
              <a:t>12/20/25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6E559-0D1D-DFC6-3107-CEC4C17110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CEB1D-C5EC-4E3F-307C-2639C0BBC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A3B18E-267C-5B4B-902A-1BCC87B7B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425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B99E09-3AA3-F776-E1A1-01863762EE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E564037-93A6-E8BC-6FCB-87E782F6BA23}"/>
                  </a:ext>
                </a:extLst>
              </p14:cNvPr>
              <p14:cNvContentPartPr/>
              <p14:nvPr/>
            </p14:nvContentPartPr>
            <p14:xfrm>
              <a:off x="2598120" y="2080080"/>
              <a:ext cx="2390040" cy="19270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E564037-93A6-E8BC-6FCB-87E782F6BA2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88760" y="2070720"/>
                <a:ext cx="2408760" cy="194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4013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77A554-7DDA-0C13-AE62-656EB76632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E895A20-6998-3BA7-6A1E-FD2E87D30483}"/>
                  </a:ext>
                </a:extLst>
              </p14:cNvPr>
              <p14:cNvContentPartPr/>
              <p14:nvPr/>
            </p14:nvContentPartPr>
            <p14:xfrm>
              <a:off x="1359720" y="409320"/>
              <a:ext cx="10098360" cy="4409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E895A20-6998-3BA7-6A1E-FD2E87D3048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50360" y="399960"/>
                <a:ext cx="10117080" cy="442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178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CF6A6C-1930-158A-98EC-C3DFEA4F7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6AC454-3013-E0FD-7681-DF9E1ACFE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9D29AD-7694-6B88-A994-11D157FDC9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9F07EA6-5203-E8A4-75CA-7C1F955F14AF}"/>
                  </a:ext>
                </a:extLst>
              </p14:cNvPr>
              <p14:cNvContentPartPr/>
              <p14:nvPr/>
            </p14:nvContentPartPr>
            <p14:xfrm>
              <a:off x="240120" y="-360"/>
              <a:ext cx="11120760" cy="6590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9F07EA6-5203-E8A4-75CA-7C1F955F14A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0760" y="-9720"/>
                <a:ext cx="11139480" cy="660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3872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88ECE9-0A23-9A9C-12F8-1DBC31A79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F716E3-9BC1-8665-9889-BE7715A58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23F60C-9006-D7B0-A5D9-2753964CD6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AA92288-40F7-DF01-C344-F045D02822CE}"/>
                  </a:ext>
                </a:extLst>
              </p14:cNvPr>
              <p14:cNvContentPartPr/>
              <p14:nvPr/>
            </p14:nvContentPartPr>
            <p14:xfrm>
              <a:off x="516960" y="-360"/>
              <a:ext cx="10243440" cy="4884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AA92288-40F7-DF01-C344-F045D02822C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7600" y="-9720"/>
                <a:ext cx="10262160" cy="490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136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B7FD86-0DD6-7B5D-099B-9F0AF2873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2950841-4BC4-7CBF-A4D7-BB3F4EFEC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16AD6B-B18A-DBBC-2F04-93BC53DFA3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CA25208-3AD1-1BDA-15DF-D96A1DA58B7B}"/>
                  </a:ext>
                </a:extLst>
              </p14:cNvPr>
              <p14:cNvContentPartPr/>
              <p14:nvPr/>
            </p14:nvContentPartPr>
            <p14:xfrm>
              <a:off x="328320" y="415800"/>
              <a:ext cx="9619920" cy="6442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CA25208-3AD1-1BDA-15DF-D96A1DA58B7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8960" y="406440"/>
                <a:ext cx="9638640" cy="646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5626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2025-12-20T08:31:14Z</dcterms:created>
  <dcterms:modified xsi:type="dcterms:W3CDTF">2025-12-20T10:05:05Z</dcterms:modified>
</cp:coreProperties>
</file>

<file path=docProps/thumbnail.jpeg>
</file>